
<file path=[Content_Types].xml><?xml version="1.0" encoding="utf-8"?>
<Types xmlns="http://schemas.openxmlformats.org/package/2006/content-types">
  <Default Extension="png" ContentType="image/png"/>
  <Default Extension="jfif" ContentType="image/jpe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9" r:id="rId3"/>
    <p:sldId id="264" r:id="rId4"/>
    <p:sldId id="280" r:id="rId5"/>
    <p:sldId id="265" r:id="rId6"/>
    <p:sldId id="266" r:id="rId7"/>
    <p:sldId id="267" r:id="rId8"/>
    <p:sldId id="268" r:id="rId9"/>
    <p:sldId id="269" r:id="rId10"/>
    <p:sldId id="270" r:id="rId11"/>
    <p:sldId id="272" r:id="rId12"/>
    <p:sldId id="273" r:id="rId13"/>
    <p:sldId id="274" r:id="rId14"/>
    <p:sldId id="275" r:id="rId15"/>
    <p:sldId id="27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8" autoAdjust="0"/>
    <p:restoredTop sz="94660"/>
  </p:normalViewPr>
  <p:slideViewPr>
    <p:cSldViewPr snapToGrid="0">
      <p:cViewPr varScale="1">
        <p:scale>
          <a:sx n="76" d="100"/>
          <a:sy n="76" d="100"/>
        </p:scale>
        <p:origin x="49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673600" y="1498602"/>
            <a:ext cx="7010400" cy="3298825"/>
          </a:xfrm>
        </p:spPr>
        <p:txBody>
          <a:bodyPr>
            <a:normAutofit/>
          </a:bodyPr>
          <a:lstStyle>
            <a:lvl1pPr>
              <a:lnSpc>
                <a:spcPct val="90000"/>
              </a:lnSpc>
              <a:defRPr sz="5400" cap="none" baseline="0"/>
            </a:lvl1pPr>
          </a:lstStyle>
          <a:p>
            <a:r>
              <a:rPr lang="en-US" smtClean="0"/>
              <a:t>Click to edit Master title style</a:t>
            </a:r>
            <a:endParaRPr/>
          </a:p>
        </p:txBody>
      </p:sp>
      <p:sp>
        <p:nvSpPr>
          <p:cNvPr id="3" name="Subtitle 2"/>
          <p:cNvSpPr>
            <a:spLocks noGrp="1"/>
          </p:cNvSpPr>
          <p:nvPr>
            <p:ph type="subTitle" idx="1"/>
          </p:nvPr>
        </p:nvSpPr>
        <p:spPr>
          <a:xfrm>
            <a:off x="4673600" y="4927600"/>
            <a:ext cx="7010400" cy="1244600"/>
          </a:xfrm>
        </p:spPr>
        <p:txBody>
          <a:bodyPr>
            <a:normAutofit/>
          </a:bodyPr>
          <a:lstStyle>
            <a:lvl1pPr marL="0" indent="0" algn="l">
              <a:spcBef>
                <a:spcPts val="0"/>
              </a:spcBef>
              <a:buNone/>
              <a:defRPr sz="2800" b="0">
                <a:solidFill>
                  <a:schemeClr val="tx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smtClean="0"/>
              <a:t>Click to edit Master subtitle style</a:t>
            </a:r>
            <a:endParaRPr/>
          </a:p>
        </p:txBody>
      </p:sp>
    </p:spTree>
    <p:extLst>
      <p:ext uri="{BB962C8B-B14F-4D97-AF65-F5344CB8AC3E}">
        <p14:creationId xmlns:p14="http://schemas.microsoft.com/office/powerpoint/2010/main" val="14262397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7AECB6C2-1084-4AED-A74A-DF028B0094EA}" type="datetimeFigureOut">
              <a:rPr lang="en-US">
                <a:solidFill>
                  <a:srgbClr val="000000">
                    <a:lumMod val="65000"/>
                    <a:lumOff val="35000"/>
                  </a:srgbClr>
                </a:solidFill>
              </a:rPr>
              <a:pPr/>
              <a:t>10/26/2021</a:t>
            </a:fld>
            <a:endParaRPr>
              <a:solidFill>
                <a:srgbClr val="000000">
                  <a:lumMod val="65000"/>
                  <a:lumOff val="35000"/>
                </a:srgbClr>
              </a:solidFill>
            </a:endParaRPr>
          </a:p>
        </p:txBody>
      </p:sp>
      <p:sp>
        <p:nvSpPr>
          <p:cNvPr id="5" name="Footer Placeholder 4"/>
          <p:cNvSpPr>
            <a:spLocks noGrp="1"/>
          </p:cNvSpPr>
          <p:nvPr>
            <p:ph type="ftr" sz="quarter" idx="11"/>
          </p:nvPr>
        </p:nvSpPr>
        <p:spPr/>
        <p:txBody>
          <a:bodyPr/>
          <a:lstStyle/>
          <a:p>
            <a:endParaRPr>
              <a:solidFill>
                <a:srgbClr val="000000">
                  <a:lumMod val="65000"/>
                  <a:lumOff val="35000"/>
                </a:srgbClr>
              </a:solidFill>
            </a:endParaRPr>
          </a:p>
        </p:txBody>
      </p:sp>
      <p:sp>
        <p:nvSpPr>
          <p:cNvPr id="6" name="Slide Number Placeholder 5"/>
          <p:cNvSpPr>
            <a:spLocks noGrp="1"/>
          </p:cNvSpPr>
          <p:nvPr>
            <p:ph type="sldNum" sz="quarter" idx="12"/>
          </p:nvPr>
        </p:nvSpPr>
        <p:spPr/>
        <p:txBody>
          <a:bodyPr/>
          <a:lstStyle/>
          <a:p>
            <a:fld id="{591C5AD9-787D-40FA-8A4D-16A055B9AF81}" type="slidenum">
              <a:rPr>
                <a:solidFill>
                  <a:srgbClr val="000000">
                    <a:lumMod val="65000"/>
                    <a:lumOff val="35000"/>
                  </a:srgbClr>
                </a:solidFill>
              </a:rPr>
              <a:pPr/>
              <a:t>‹#›</a:t>
            </a:fld>
            <a:endParaRPr>
              <a:solidFill>
                <a:srgbClr val="000000">
                  <a:lumMod val="65000"/>
                  <a:lumOff val="35000"/>
                </a:srgbClr>
              </a:solidFill>
            </a:endParaRPr>
          </a:p>
        </p:txBody>
      </p:sp>
    </p:spTree>
    <p:extLst>
      <p:ext uri="{BB962C8B-B14F-4D97-AF65-F5344CB8AC3E}">
        <p14:creationId xmlns:p14="http://schemas.microsoft.com/office/powerpoint/2010/main" val="25567460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55200" y="274639"/>
            <a:ext cx="1422400" cy="5897561"/>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117600" y="274639"/>
            <a:ext cx="8534401" cy="589756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7AECB6C2-1084-4AED-A74A-DF028B0094EA}" type="datetimeFigureOut">
              <a:rPr lang="en-US">
                <a:solidFill>
                  <a:srgbClr val="000000">
                    <a:lumMod val="65000"/>
                    <a:lumOff val="35000"/>
                  </a:srgbClr>
                </a:solidFill>
              </a:rPr>
              <a:pPr/>
              <a:t>10/26/2021</a:t>
            </a:fld>
            <a:endParaRPr>
              <a:solidFill>
                <a:srgbClr val="000000">
                  <a:lumMod val="65000"/>
                  <a:lumOff val="35000"/>
                </a:srgbClr>
              </a:solidFill>
            </a:endParaRPr>
          </a:p>
        </p:txBody>
      </p:sp>
      <p:sp>
        <p:nvSpPr>
          <p:cNvPr id="5" name="Footer Placeholder 4"/>
          <p:cNvSpPr>
            <a:spLocks noGrp="1"/>
          </p:cNvSpPr>
          <p:nvPr>
            <p:ph type="ftr" sz="quarter" idx="11"/>
          </p:nvPr>
        </p:nvSpPr>
        <p:spPr/>
        <p:txBody>
          <a:bodyPr/>
          <a:lstStyle/>
          <a:p>
            <a:endParaRPr>
              <a:solidFill>
                <a:srgbClr val="000000">
                  <a:lumMod val="65000"/>
                  <a:lumOff val="35000"/>
                </a:srgbClr>
              </a:solidFill>
            </a:endParaRPr>
          </a:p>
        </p:txBody>
      </p:sp>
      <p:sp>
        <p:nvSpPr>
          <p:cNvPr id="6" name="Slide Number Placeholder 5"/>
          <p:cNvSpPr>
            <a:spLocks noGrp="1"/>
          </p:cNvSpPr>
          <p:nvPr>
            <p:ph type="sldNum" sz="quarter" idx="12"/>
          </p:nvPr>
        </p:nvSpPr>
        <p:spPr/>
        <p:txBody>
          <a:bodyPr/>
          <a:lstStyle/>
          <a:p>
            <a:fld id="{591C5AD9-787D-40FA-8A4D-16A055B9AF81}" type="slidenum">
              <a:rPr>
                <a:solidFill>
                  <a:srgbClr val="000000">
                    <a:lumMod val="65000"/>
                    <a:lumOff val="35000"/>
                  </a:srgbClr>
                </a:solidFill>
              </a:rPr>
              <a:pPr/>
              <a:t>‹#›</a:t>
            </a:fld>
            <a:endParaRPr>
              <a:solidFill>
                <a:srgbClr val="000000">
                  <a:lumMod val="65000"/>
                  <a:lumOff val="35000"/>
                </a:srgbClr>
              </a:solidFill>
            </a:endParaRPr>
          </a:p>
        </p:txBody>
      </p:sp>
    </p:spTree>
    <p:extLst>
      <p:ext uri="{BB962C8B-B14F-4D97-AF65-F5344CB8AC3E}">
        <p14:creationId xmlns:p14="http://schemas.microsoft.com/office/powerpoint/2010/main" val="23994241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8B5A30F4-0B4E-4E4B-BC36-C30CD13F4E17}" type="datetimeFigureOut">
              <a:rPr lang="en-US">
                <a:solidFill>
                  <a:srgbClr val="000000">
                    <a:lumMod val="65000"/>
                    <a:lumOff val="35000"/>
                  </a:srgbClr>
                </a:solidFill>
              </a:rPr>
              <a:pPr/>
              <a:t>10/26/2021</a:t>
            </a:fld>
            <a:endParaRPr dirty="0">
              <a:solidFill>
                <a:srgbClr val="000000">
                  <a:lumMod val="65000"/>
                  <a:lumOff val="35000"/>
                </a:srgbClr>
              </a:solidFill>
            </a:endParaRPr>
          </a:p>
        </p:txBody>
      </p:sp>
      <p:sp>
        <p:nvSpPr>
          <p:cNvPr id="5" name="Footer Placeholder 4"/>
          <p:cNvSpPr>
            <a:spLocks noGrp="1"/>
          </p:cNvSpPr>
          <p:nvPr>
            <p:ph type="ftr" sz="quarter" idx="11"/>
          </p:nvPr>
        </p:nvSpPr>
        <p:spPr/>
        <p:txBody>
          <a:bodyPr/>
          <a:lstStyle/>
          <a:p>
            <a:endParaRPr>
              <a:solidFill>
                <a:srgbClr val="000000">
                  <a:lumMod val="65000"/>
                  <a:lumOff val="35000"/>
                </a:srgbClr>
              </a:solidFill>
            </a:endParaRPr>
          </a:p>
        </p:txBody>
      </p:sp>
      <p:sp>
        <p:nvSpPr>
          <p:cNvPr id="6" name="Slide Number Placeholder 5"/>
          <p:cNvSpPr>
            <a:spLocks noGrp="1"/>
          </p:cNvSpPr>
          <p:nvPr>
            <p:ph type="sldNum" sz="quarter" idx="12"/>
          </p:nvPr>
        </p:nvSpPr>
        <p:spPr/>
        <p:txBody>
          <a:bodyPr/>
          <a:lstStyle/>
          <a:p>
            <a:fld id="{DA60BA0E-20D0-4E7C-B286-26C960A6788F}" type="slidenum">
              <a:rPr>
                <a:solidFill>
                  <a:srgbClr val="000000">
                    <a:lumMod val="65000"/>
                    <a:lumOff val="35000"/>
                  </a:srgbClr>
                </a:solidFill>
              </a:rPr>
              <a:pPr/>
              <a:t>‹#›</a:t>
            </a:fld>
            <a:endParaRPr>
              <a:solidFill>
                <a:srgbClr val="000000">
                  <a:lumMod val="65000"/>
                  <a:lumOff val="35000"/>
                </a:srgbClr>
              </a:solidFill>
            </a:endParaRPr>
          </a:p>
        </p:txBody>
      </p:sp>
    </p:spTree>
    <p:extLst>
      <p:ext uri="{BB962C8B-B14F-4D97-AF65-F5344CB8AC3E}">
        <p14:creationId xmlns:p14="http://schemas.microsoft.com/office/powerpoint/2010/main" val="33982827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800" y="4445000"/>
            <a:ext cx="7010400" cy="1930400"/>
          </a:xfrm>
        </p:spPr>
        <p:txBody>
          <a:bodyPr anchor="t">
            <a:normAutofit/>
          </a:bodyPr>
          <a:lstStyle>
            <a:lvl1pPr algn="l">
              <a:defRPr sz="54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812800" y="3124201"/>
            <a:ext cx="7010400" cy="1296987"/>
          </a:xfrm>
        </p:spPr>
        <p:txBody>
          <a:bodyPr anchor="b">
            <a:normAutofit/>
          </a:bodyPr>
          <a:lstStyle>
            <a:lvl1pPr marL="0" indent="0">
              <a:spcBef>
                <a:spcPts val="0"/>
              </a:spcBef>
              <a:buNone/>
              <a:defRPr sz="2800">
                <a:solidFill>
                  <a:schemeClr val="tx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223821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117600" y="1701800"/>
            <a:ext cx="4978400" cy="4470400"/>
          </a:xfrm>
        </p:spPr>
        <p:txBody>
          <a:bodyPr>
            <a:normAutofit/>
          </a:bodyPr>
          <a:lstStyle>
            <a:lvl1pPr>
              <a:defRPr sz="2400"/>
            </a:lvl1pPr>
            <a:lvl2pPr>
              <a:defRPr sz="2000"/>
            </a:lvl2pPr>
            <a:lvl3pPr>
              <a:defRPr sz="1800"/>
            </a:lvl3pPr>
            <a:lvl4pPr>
              <a:defRPr sz="1800"/>
            </a:lvl4pPr>
            <a:lvl5pPr marL="2011328">
              <a:defRPr sz="1800"/>
            </a:lvl5pPr>
            <a:lvl6pPr marL="1706581" indent="0">
              <a:buNone/>
              <a:defRPr sz="1800"/>
            </a:lvl6pPr>
            <a:lvl7pPr marL="2011328">
              <a:defRPr sz="1800"/>
            </a:lvl7pPr>
            <a:lvl8pPr marL="2011328">
              <a:defRPr sz="1800"/>
            </a:lvl8pPr>
            <a:lvl9pPr marL="201132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99200" y="1701800"/>
            <a:ext cx="4978400" cy="4470400"/>
          </a:xfrm>
        </p:spPr>
        <p:txBody>
          <a:bodyPr>
            <a:normAutofit/>
          </a:bodyPr>
          <a:lstStyle>
            <a:lvl1pPr>
              <a:defRPr sz="2400"/>
            </a:lvl1pPr>
            <a:lvl2pPr>
              <a:defRPr sz="20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2DD204D1-F9BD-4643-8480-6EA41EB484F1}" type="datetimeFigureOut">
              <a:rPr lang="en-US">
                <a:solidFill>
                  <a:srgbClr val="000000">
                    <a:lumMod val="65000"/>
                    <a:lumOff val="35000"/>
                  </a:srgbClr>
                </a:solidFill>
              </a:rPr>
              <a:pPr/>
              <a:t>10/26/2021</a:t>
            </a:fld>
            <a:endParaRPr>
              <a:solidFill>
                <a:srgbClr val="000000">
                  <a:lumMod val="65000"/>
                  <a:lumOff val="35000"/>
                </a:srgbClr>
              </a:solidFill>
            </a:endParaRPr>
          </a:p>
        </p:txBody>
      </p:sp>
      <p:sp>
        <p:nvSpPr>
          <p:cNvPr id="6" name="Footer Placeholder 5"/>
          <p:cNvSpPr>
            <a:spLocks noGrp="1"/>
          </p:cNvSpPr>
          <p:nvPr>
            <p:ph type="ftr" sz="quarter" idx="11"/>
          </p:nvPr>
        </p:nvSpPr>
        <p:spPr/>
        <p:txBody>
          <a:bodyPr/>
          <a:lstStyle/>
          <a:p>
            <a:endParaRPr>
              <a:solidFill>
                <a:srgbClr val="000000">
                  <a:lumMod val="65000"/>
                  <a:lumOff val="35000"/>
                </a:srgbClr>
              </a:solidFill>
            </a:endParaRPr>
          </a:p>
        </p:txBody>
      </p:sp>
      <p:sp>
        <p:nvSpPr>
          <p:cNvPr id="7" name="Slide Number Placeholder 6"/>
          <p:cNvSpPr>
            <a:spLocks noGrp="1"/>
          </p:cNvSpPr>
          <p:nvPr>
            <p:ph type="sldNum" sz="quarter" idx="12"/>
          </p:nvPr>
        </p:nvSpPr>
        <p:spPr/>
        <p:txBody>
          <a:bodyPr/>
          <a:lstStyle/>
          <a:p>
            <a:fld id="{EB37DED6-D4C7-42EE-AB49-D2E39E64FDE4}" type="slidenum">
              <a:rPr>
                <a:solidFill>
                  <a:srgbClr val="000000">
                    <a:lumMod val="65000"/>
                    <a:lumOff val="35000"/>
                  </a:srgbClr>
                </a:solidFill>
              </a:rPr>
              <a:pPr/>
              <a:t>‹#›</a:t>
            </a:fld>
            <a:endParaRPr>
              <a:solidFill>
                <a:srgbClr val="000000">
                  <a:lumMod val="65000"/>
                  <a:lumOff val="35000"/>
                </a:srgbClr>
              </a:solidFill>
            </a:endParaRPr>
          </a:p>
        </p:txBody>
      </p:sp>
    </p:spTree>
    <p:extLst>
      <p:ext uri="{BB962C8B-B14F-4D97-AF65-F5344CB8AC3E}">
        <p14:creationId xmlns:p14="http://schemas.microsoft.com/office/powerpoint/2010/main" val="39579534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121665" y="1608836"/>
            <a:ext cx="4974336" cy="512064"/>
          </a:xfrm>
        </p:spPr>
        <p:txBody>
          <a:bodyPr anchor="b">
            <a:noAutofit/>
          </a:bodyPr>
          <a:lstStyle>
            <a:lvl1pPr marL="0" indent="0">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Click to edit Master text styles</a:t>
            </a:r>
          </a:p>
        </p:txBody>
      </p:sp>
      <p:sp>
        <p:nvSpPr>
          <p:cNvPr id="4" name="Content Placeholder 3"/>
          <p:cNvSpPr>
            <a:spLocks noGrp="1"/>
          </p:cNvSpPr>
          <p:nvPr>
            <p:ph sz="half" idx="2"/>
          </p:nvPr>
        </p:nvSpPr>
        <p:spPr>
          <a:xfrm>
            <a:off x="1117600" y="2209800"/>
            <a:ext cx="4978400" cy="3962400"/>
          </a:xfrm>
        </p:spPr>
        <p:txBody>
          <a:bodyPr>
            <a:normAutofit/>
          </a:bodyPr>
          <a:lstStyle>
            <a:lvl1pPr>
              <a:defRPr sz="2000"/>
            </a:lvl1pPr>
            <a:lvl2pPr>
              <a:defRPr sz="18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303264" y="1608836"/>
            <a:ext cx="4974336" cy="512064"/>
          </a:xfrm>
        </p:spPr>
        <p:txBody>
          <a:bodyPr anchor="b">
            <a:noAutofit/>
          </a:bodyPr>
          <a:lstStyle>
            <a:lvl1pPr marL="0" indent="0">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Click to edit Master text styles</a:t>
            </a:r>
          </a:p>
        </p:txBody>
      </p:sp>
      <p:sp>
        <p:nvSpPr>
          <p:cNvPr id="6" name="Content Placeholder 5"/>
          <p:cNvSpPr>
            <a:spLocks noGrp="1"/>
          </p:cNvSpPr>
          <p:nvPr>
            <p:ph sz="quarter" idx="4"/>
          </p:nvPr>
        </p:nvSpPr>
        <p:spPr>
          <a:xfrm>
            <a:off x="6299200" y="2209800"/>
            <a:ext cx="4978400" cy="3962400"/>
          </a:xfrm>
        </p:spPr>
        <p:txBody>
          <a:bodyPr>
            <a:normAutofit/>
          </a:bodyPr>
          <a:lstStyle>
            <a:lvl1pPr>
              <a:defRPr sz="2000"/>
            </a:lvl1pPr>
            <a:lvl2pPr>
              <a:defRPr sz="18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2DD204D1-F9BD-4643-8480-6EA41EB484F1}" type="datetimeFigureOut">
              <a:rPr lang="en-US">
                <a:solidFill>
                  <a:srgbClr val="000000">
                    <a:lumMod val="65000"/>
                    <a:lumOff val="35000"/>
                  </a:srgbClr>
                </a:solidFill>
              </a:rPr>
              <a:pPr/>
              <a:t>10/26/2021</a:t>
            </a:fld>
            <a:endParaRPr>
              <a:solidFill>
                <a:srgbClr val="000000">
                  <a:lumMod val="65000"/>
                  <a:lumOff val="35000"/>
                </a:srgbClr>
              </a:solidFill>
            </a:endParaRPr>
          </a:p>
        </p:txBody>
      </p:sp>
      <p:sp>
        <p:nvSpPr>
          <p:cNvPr id="8" name="Footer Placeholder 7"/>
          <p:cNvSpPr>
            <a:spLocks noGrp="1"/>
          </p:cNvSpPr>
          <p:nvPr>
            <p:ph type="ftr" sz="quarter" idx="11"/>
          </p:nvPr>
        </p:nvSpPr>
        <p:spPr/>
        <p:txBody>
          <a:bodyPr/>
          <a:lstStyle/>
          <a:p>
            <a:endParaRPr>
              <a:solidFill>
                <a:srgbClr val="000000">
                  <a:lumMod val="65000"/>
                  <a:lumOff val="35000"/>
                </a:srgbClr>
              </a:solidFill>
            </a:endParaRPr>
          </a:p>
        </p:txBody>
      </p:sp>
      <p:sp>
        <p:nvSpPr>
          <p:cNvPr id="9" name="Slide Number Placeholder 8"/>
          <p:cNvSpPr>
            <a:spLocks noGrp="1"/>
          </p:cNvSpPr>
          <p:nvPr>
            <p:ph type="sldNum" sz="quarter" idx="12"/>
          </p:nvPr>
        </p:nvSpPr>
        <p:spPr/>
        <p:txBody>
          <a:bodyPr/>
          <a:lstStyle/>
          <a:p>
            <a:fld id="{EB37DED6-D4C7-42EE-AB49-D2E39E64FDE4}" type="slidenum">
              <a:rPr>
                <a:solidFill>
                  <a:srgbClr val="000000">
                    <a:lumMod val="65000"/>
                    <a:lumOff val="35000"/>
                  </a:srgbClr>
                </a:solidFill>
              </a:rPr>
              <a:pPr/>
              <a:t>‹#›</a:t>
            </a:fld>
            <a:endParaRPr>
              <a:solidFill>
                <a:srgbClr val="000000">
                  <a:lumMod val="65000"/>
                  <a:lumOff val="35000"/>
                </a:srgbClr>
              </a:solidFill>
            </a:endParaRPr>
          </a:p>
        </p:txBody>
      </p:sp>
    </p:spTree>
    <p:extLst>
      <p:ext uri="{BB962C8B-B14F-4D97-AF65-F5344CB8AC3E}">
        <p14:creationId xmlns:p14="http://schemas.microsoft.com/office/powerpoint/2010/main" val="30751169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2DD204D1-F9BD-4643-8480-6EA41EB484F1}" type="datetimeFigureOut">
              <a:rPr lang="en-US">
                <a:solidFill>
                  <a:srgbClr val="000000">
                    <a:lumMod val="65000"/>
                    <a:lumOff val="35000"/>
                  </a:srgbClr>
                </a:solidFill>
              </a:rPr>
              <a:pPr/>
              <a:t>10/26/2021</a:t>
            </a:fld>
            <a:endParaRPr>
              <a:solidFill>
                <a:srgbClr val="000000">
                  <a:lumMod val="65000"/>
                  <a:lumOff val="35000"/>
                </a:srgbClr>
              </a:solidFill>
            </a:endParaRPr>
          </a:p>
        </p:txBody>
      </p:sp>
      <p:sp>
        <p:nvSpPr>
          <p:cNvPr id="4" name="Footer Placeholder 3"/>
          <p:cNvSpPr>
            <a:spLocks noGrp="1"/>
          </p:cNvSpPr>
          <p:nvPr>
            <p:ph type="ftr" sz="quarter" idx="11"/>
          </p:nvPr>
        </p:nvSpPr>
        <p:spPr/>
        <p:txBody>
          <a:bodyPr/>
          <a:lstStyle/>
          <a:p>
            <a:endParaRPr>
              <a:solidFill>
                <a:srgbClr val="000000">
                  <a:lumMod val="65000"/>
                  <a:lumOff val="35000"/>
                </a:srgbClr>
              </a:solidFill>
            </a:endParaRPr>
          </a:p>
        </p:txBody>
      </p:sp>
      <p:sp>
        <p:nvSpPr>
          <p:cNvPr id="5" name="Slide Number Placeholder 4"/>
          <p:cNvSpPr>
            <a:spLocks noGrp="1"/>
          </p:cNvSpPr>
          <p:nvPr>
            <p:ph type="sldNum" sz="quarter" idx="12"/>
          </p:nvPr>
        </p:nvSpPr>
        <p:spPr/>
        <p:txBody>
          <a:bodyPr/>
          <a:lstStyle/>
          <a:p>
            <a:fld id="{EB37DED6-D4C7-42EE-AB49-D2E39E64FDE4}" type="slidenum">
              <a:rPr>
                <a:solidFill>
                  <a:srgbClr val="000000">
                    <a:lumMod val="65000"/>
                    <a:lumOff val="35000"/>
                  </a:srgbClr>
                </a:solidFill>
              </a:rPr>
              <a:pPr/>
              <a:t>‹#›</a:t>
            </a:fld>
            <a:endParaRPr>
              <a:solidFill>
                <a:srgbClr val="000000">
                  <a:lumMod val="65000"/>
                  <a:lumOff val="35000"/>
                </a:srgbClr>
              </a:solidFill>
            </a:endParaRPr>
          </a:p>
        </p:txBody>
      </p:sp>
    </p:spTree>
    <p:extLst>
      <p:ext uri="{BB962C8B-B14F-4D97-AF65-F5344CB8AC3E}">
        <p14:creationId xmlns:p14="http://schemas.microsoft.com/office/powerpoint/2010/main" val="3060874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D204D1-F9BD-4643-8480-6EA41EB484F1}" type="datetimeFigureOut">
              <a:rPr lang="en-US">
                <a:solidFill>
                  <a:srgbClr val="000000">
                    <a:lumMod val="65000"/>
                    <a:lumOff val="35000"/>
                  </a:srgbClr>
                </a:solidFill>
              </a:rPr>
              <a:pPr/>
              <a:t>10/26/2021</a:t>
            </a:fld>
            <a:endParaRPr>
              <a:solidFill>
                <a:srgbClr val="000000">
                  <a:lumMod val="65000"/>
                  <a:lumOff val="35000"/>
                </a:srgbClr>
              </a:solidFill>
            </a:endParaRPr>
          </a:p>
        </p:txBody>
      </p:sp>
      <p:sp>
        <p:nvSpPr>
          <p:cNvPr id="3" name="Footer Placeholder 2"/>
          <p:cNvSpPr>
            <a:spLocks noGrp="1"/>
          </p:cNvSpPr>
          <p:nvPr>
            <p:ph type="ftr" sz="quarter" idx="11"/>
          </p:nvPr>
        </p:nvSpPr>
        <p:spPr/>
        <p:txBody>
          <a:bodyPr/>
          <a:lstStyle/>
          <a:p>
            <a:endParaRPr>
              <a:solidFill>
                <a:srgbClr val="000000">
                  <a:lumMod val="65000"/>
                  <a:lumOff val="35000"/>
                </a:srgbClr>
              </a:solidFill>
            </a:endParaRPr>
          </a:p>
        </p:txBody>
      </p:sp>
      <p:sp>
        <p:nvSpPr>
          <p:cNvPr id="4" name="Slide Number Placeholder 3"/>
          <p:cNvSpPr>
            <a:spLocks noGrp="1"/>
          </p:cNvSpPr>
          <p:nvPr>
            <p:ph type="sldNum" sz="quarter" idx="12"/>
          </p:nvPr>
        </p:nvSpPr>
        <p:spPr/>
        <p:txBody>
          <a:bodyPr/>
          <a:lstStyle/>
          <a:p>
            <a:fld id="{EB37DED6-D4C7-42EE-AB49-D2E39E64FDE4}" type="slidenum">
              <a:rPr>
                <a:solidFill>
                  <a:srgbClr val="000000">
                    <a:lumMod val="65000"/>
                    <a:lumOff val="35000"/>
                  </a:srgbClr>
                </a:solidFill>
              </a:rPr>
              <a:pPr/>
              <a:t>‹#›</a:t>
            </a:fld>
            <a:endParaRPr>
              <a:solidFill>
                <a:srgbClr val="000000">
                  <a:lumMod val="65000"/>
                  <a:lumOff val="35000"/>
                </a:srgbClr>
              </a:solidFill>
            </a:endParaRPr>
          </a:p>
        </p:txBody>
      </p:sp>
    </p:spTree>
    <p:extLst>
      <p:ext uri="{BB962C8B-B14F-4D97-AF65-F5344CB8AC3E}">
        <p14:creationId xmlns:p14="http://schemas.microsoft.com/office/powerpoint/2010/main" val="1843512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3962400" y="0"/>
            <a:ext cx="792480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defTabSz="1218987"/>
            <a:endParaRPr sz="2400">
              <a:solidFill>
                <a:srgbClr val="FFFFFF"/>
              </a:solidFill>
            </a:endParaRPr>
          </a:p>
        </p:txBody>
      </p:sp>
      <p:sp>
        <p:nvSpPr>
          <p:cNvPr id="2" name="Title 1"/>
          <p:cNvSpPr>
            <a:spLocks noGrp="1"/>
          </p:cNvSpPr>
          <p:nvPr>
            <p:ph type="title"/>
          </p:nvPr>
        </p:nvSpPr>
        <p:spPr>
          <a:xfrm>
            <a:off x="304801" y="1701800"/>
            <a:ext cx="3352800" cy="2844800"/>
          </a:xfrm>
        </p:spPr>
        <p:txBody>
          <a:bodyPr anchor="b">
            <a:normAutofit/>
          </a:bodyPr>
          <a:lstStyle>
            <a:lvl1pPr algn="l">
              <a:defRPr sz="2000" b="1"/>
            </a:lvl1pPr>
          </a:lstStyle>
          <a:p>
            <a:r>
              <a:rPr lang="en-US" smtClean="0"/>
              <a:t>Click to edit Master title style</a:t>
            </a:r>
            <a:endParaRPr/>
          </a:p>
        </p:txBody>
      </p:sp>
      <p:sp>
        <p:nvSpPr>
          <p:cNvPr id="4" name="Text Placeholder 3"/>
          <p:cNvSpPr>
            <a:spLocks noGrp="1"/>
          </p:cNvSpPr>
          <p:nvPr>
            <p:ph type="body" sz="half" idx="2"/>
          </p:nvPr>
        </p:nvSpPr>
        <p:spPr>
          <a:xfrm>
            <a:off x="304801" y="4648200"/>
            <a:ext cx="3352800" cy="1727200"/>
          </a:xfrm>
        </p:spPr>
        <p:txBody>
          <a:bodyPr>
            <a:normAutofit/>
          </a:bodyPr>
          <a:lstStyle>
            <a:lvl1pPr marL="0" indent="0">
              <a:spcBef>
                <a:spcPts val="120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Click to edit Master text styles</a:t>
            </a:r>
          </a:p>
        </p:txBody>
      </p:sp>
      <p:sp>
        <p:nvSpPr>
          <p:cNvPr id="3" name="Content Placeholder 2"/>
          <p:cNvSpPr>
            <a:spLocks noGrp="1"/>
          </p:cNvSpPr>
          <p:nvPr>
            <p:ph idx="1"/>
          </p:nvPr>
        </p:nvSpPr>
        <p:spPr>
          <a:xfrm>
            <a:off x="4470401" y="482600"/>
            <a:ext cx="6807200" cy="5892800"/>
          </a:xfrm>
        </p:spPr>
        <p:txBody>
          <a:bodyPr>
            <a:normAutofit/>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126BF754-515F-40B9-8D24-D54D5825B3D0}" type="datetimeFigureOut">
              <a:rPr lang="en-US">
                <a:solidFill>
                  <a:srgbClr val="000000">
                    <a:lumMod val="65000"/>
                    <a:lumOff val="35000"/>
                  </a:srgbClr>
                </a:solidFill>
              </a:rPr>
              <a:pPr/>
              <a:t>10/26/2021</a:t>
            </a:fld>
            <a:endParaRPr>
              <a:solidFill>
                <a:srgbClr val="000000">
                  <a:lumMod val="65000"/>
                  <a:lumOff val="35000"/>
                </a:srgbClr>
              </a:solidFill>
            </a:endParaRPr>
          </a:p>
        </p:txBody>
      </p:sp>
      <p:sp>
        <p:nvSpPr>
          <p:cNvPr id="6" name="Footer Placeholder 5"/>
          <p:cNvSpPr>
            <a:spLocks noGrp="1"/>
          </p:cNvSpPr>
          <p:nvPr>
            <p:ph type="ftr" sz="quarter" idx="11"/>
          </p:nvPr>
        </p:nvSpPr>
        <p:spPr/>
        <p:txBody>
          <a:bodyPr/>
          <a:lstStyle/>
          <a:p>
            <a:endParaRPr>
              <a:solidFill>
                <a:srgbClr val="000000">
                  <a:lumMod val="65000"/>
                  <a:lumOff val="35000"/>
                </a:srgbClr>
              </a:solidFill>
            </a:endParaRPr>
          </a:p>
        </p:txBody>
      </p:sp>
      <p:sp>
        <p:nvSpPr>
          <p:cNvPr id="7" name="Slide Number Placeholder 6"/>
          <p:cNvSpPr>
            <a:spLocks noGrp="1"/>
          </p:cNvSpPr>
          <p:nvPr>
            <p:ph type="sldNum" sz="quarter" idx="12"/>
          </p:nvPr>
        </p:nvSpPr>
        <p:spPr/>
        <p:txBody>
          <a:bodyPr/>
          <a:lstStyle/>
          <a:p>
            <a:fld id="{2DFBB78A-01B4-41F2-96B0-677A4A282832}" type="slidenum">
              <a:rPr>
                <a:solidFill>
                  <a:srgbClr val="000000">
                    <a:lumMod val="65000"/>
                    <a:lumOff val="35000"/>
                  </a:srgbClr>
                </a:solidFill>
              </a:rPr>
              <a:pPr/>
              <a:t>‹#›</a:t>
            </a:fld>
            <a:endParaRPr>
              <a:solidFill>
                <a:srgbClr val="000000">
                  <a:lumMod val="65000"/>
                  <a:lumOff val="35000"/>
                </a:srgbClr>
              </a:solidFill>
            </a:endParaRPr>
          </a:p>
        </p:txBody>
      </p:sp>
    </p:spTree>
    <p:extLst>
      <p:ext uri="{BB962C8B-B14F-4D97-AF65-F5344CB8AC3E}">
        <p14:creationId xmlns:p14="http://schemas.microsoft.com/office/powerpoint/2010/main" val="1897481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2082801" y="0"/>
            <a:ext cx="802640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defTabSz="1218987"/>
            <a:endParaRPr sz="2400">
              <a:solidFill>
                <a:srgbClr val="FFFFFF"/>
              </a:solidFill>
            </a:endParaRPr>
          </a:p>
        </p:txBody>
      </p:sp>
      <p:sp>
        <p:nvSpPr>
          <p:cNvPr id="2" name="Title 1"/>
          <p:cNvSpPr>
            <a:spLocks noGrp="1"/>
          </p:cNvSpPr>
          <p:nvPr>
            <p:ph type="title"/>
          </p:nvPr>
        </p:nvSpPr>
        <p:spPr>
          <a:xfrm>
            <a:off x="2438401" y="4800600"/>
            <a:ext cx="7315200" cy="762000"/>
          </a:xfrm>
        </p:spPr>
        <p:txBody>
          <a:bodyPr anchor="b">
            <a:normAutofit/>
          </a:bodyPr>
          <a:lstStyle>
            <a:lvl1pPr algn="l">
              <a:defRPr sz="2000" b="1"/>
            </a:lvl1pPr>
          </a:lstStyle>
          <a:p>
            <a:r>
              <a:rPr lang="en-US" smtClean="0"/>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2438401" y="279402"/>
            <a:ext cx="7315200" cy="4448175"/>
          </a:xfrm>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smtClean="0"/>
              <a:t>Click icon to add picture</a:t>
            </a:r>
            <a:endParaRPr/>
          </a:p>
        </p:txBody>
      </p:sp>
      <p:sp>
        <p:nvSpPr>
          <p:cNvPr id="4" name="Text Placeholder 3"/>
          <p:cNvSpPr>
            <a:spLocks noGrp="1"/>
          </p:cNvSpPr>
          <p:nvPr>
            <p:ph type="body" sz="half" idx="2"/>
          </p:nvPr>
        </p:nvSpPr>
        <p:spPr>
          <a:xfrm>
            <a:off x="2438401" y="5562600"/>
            <a:ext cx="7315200" cy="812800"/>
          </a:xfrm>
        </p:spPr>
        <p:txBody>
          <a:bodyPr>
            <a:normAutofit/>
          </a:bodyPr>
          <a:lstStyle>
            <a:lvl1pPr marL="0" indent="0">
              <a:spcBef>
                <a:spcPts val="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6BF754-515F-40B9-8D24-D54D5825B3D0}" type="datetimeFigureOut">
              <a:rPr lang="en-US">
                <a:solidFill>
                  <a:srgbClr val="000000">
                    <a:lumMod val="65000"/>
                    <a:lumOff val="35000"/>
                  </a:srgbClr>
                </a:solidFill>
              </a:rPr>
              <a:pPr/>
              <a:t>10/26/2021</a:t>
            </a:fld>
            <a:endParaRPr>
              <a:solidFill>
                <a:srgbClr val="000000">
                  <a:lumMod val="65000"/>
                  <a:lumOff val="35000"/>
                </a:srgbClr>
              </a:solidFill>
            </a:endParaRPr>
          </a:p>
        </p:txBody>
      </p:sp>
      <p:sp>
        <p:nvSpPr>
          <p:cNvPr id="6" name="Footer Placeholder 5"/>
          <p:cNvSpPr>
            <a:spLocks noGrp="1"/>
          </p:cNvSpPr>
          <p:nvPr>
            <p:ph type="ftr" sz="quarter" idx="11"/>
          </p:nvPr>
        </p:nvSpPr>
        <p:spPr/>
        <p:txBody>
          <a:bodyPr/>
          <a:lstStyle/>
          <a:p>
            <a:endParaRPr>
              <a:solidFill>
                <a:srgbClr val="000000">
                  <a:lumMod val="65000"/>
                  <a:lumOff val="35000"/>
                </a:srgbClr>
              </a:solidFill>
            </a:endParaRPr>
          </a:p>
        </p:txBody>
      </p:sp>
      <p:sp>
        <p:nvSpPr>
          <p:cNvPr id="7" name="Slide Number Placeholder 6"/>
          <p:cNvSpPr>
            <a:spLocks noGrp="1"/>
          </p:cNvSpPr>
          <p:nvPr>
            <p:ph type="sldNum" sz="quarter" idx="12"/>
          </p:nvPr>
        </p:nvSpPr>
        <p:spPr/>
        <p:txBody>
          <a:bodyPr/>
          <a:lstStyle/>
          <a:p>
            <a:fld id="{2DFBB78A-01B4-41F2-96B0-677A4A282832}" type="slidenum">
              <a:rPr>
                <a:solidFill>
                  <a:srgbClr val="000000">
                    <a:lumMod val="65000"/>
                    <a:lumOff val="35000"/>
                  </a:srgbClr>
                </a:solidFill>
              </a:rPr>
              <a:pPr/>
              <a:t>‹#›</a:t>
            </a:fld>
            <a:endParaRPr>
              <a:solidFill>
                <a:srgbClr val="000000">
                  <a:lumMod val="65000"/>
                  <a:lumOff val="35000"/>
                </a:srgbClr>
              </a:solidFill>
            </a:endParaRPr>
          </a:p>
        </p:txBody>
      </p:sp>
    </p:spTree>
    <p:extLst>
      <p:ext uri="{BB962C8B-B14F-4D97-AF65-F5344CB8AC3E}">
        <p14:creationId xmlns:p14="http://schemas.microsoft.com/office/powerpoint/2010/main" val="10474629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tx2">
            <a:lumMod val="95000"/>
            <a:lumOff val="5000"/>
            <a:alpha val="0"/>
          </a:schemeClr>
        </a:solidFill>
        <a:effectLst/>
      </p:bgPr>
    </p:bg>
    <p:spTree>
      <p:nvGrpSpPr>
        <p:cNvPr id="1" name=""/>
        <p:cNvGrpSpPr/>
        <p:nvPr/>
      </p:nvGrpSpPr>
      <p:grpSpPr>
        <a:xfrm>
          <a:off x="0" y="0"/>
          <a:ext cx="0" cy="0"/>
          <a:chOff x="0" y="0"/>
          <a:chExt cx="0" cy="0"/>
        </a:xfrm>
      </p:grpSpPr>
      <p:sp>
        <p:nvSpPr>
          <p:cNvPr id="9" name="Rectangle 8"/>
          <p:cNvSpPr/>
          <p:nvPr/>
        </p:nvSpPr>
        <p:spPr>
          <a:xfrm>
            <a:off x="304801" y="0"/>
            <a:ext cx="1158240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defTabSz="1218987"/>
            <a:endParaRPr sz="2400">
              <a:solidFill>
                <a:srgbClr val="FFFFFF"/>
              </a:solidFill>
            </a:endParaRPr>
          </a:p>
        </p:txBody>
      </p:sp>
      <p:sp>
        <p:nvSpPr>
          <p:cNvPr id="2" name="Title Placeholder 1"/>
          <p:cNvSpPr>
            <a:spLocks noGrp="1"/>
          </p:cNvSpPr>
          <p:nvPr>
            <p:ph type="title"/>
          </p:nvPr>
        </p:nvSpPr>
        <p:spPr>
          <a:xfrm>
            <a:off x="1117600" y="76200"/>
            <a:ext cx="10160000" cy="1397000"/>
          </a:xfrm>
          <a:prstGeom prst="rect">
            <a:avLst/>
          </a:prstGeom>
        </p:spPr>
        <p:txBody>
          <a:bodyPr vert="horz" lIns="121899" tIns="60949" rIns="121899" bIns="60949" rtlCol="0" anchor="b">
            <a:normAutofit/>
          </a:bodyPr>
          <a:lstStyle/>
          <a:p>
            <a:r>
              <a:rPr lang="en-US" smtClean="0"/>
              <a:t>Click to edit Master title style</a:t>
            </a:r>
            <a:endParaRPr dirty="0"/>
          </a:p>
        </p:txBody>
      </p:sp>
      <p:sp>
        <p:nvSpPr>
          <p:cNvPr id="3" name="Text Placeholder 2"/>
          <p:cNvSpPr>
            <a:spLocks noGrp="1"/>
          </p:cNvSpPr>
          <p:nvPr>
            <p:ph type="body" idx="1"/>
          </p:nvPr>
        </p:nvSpPr>
        <p:spPr>
          <a:xfrm>
            <a:off x="1117600" y="1701800"/>
            <a:ext cx="10160000" cy="4470400"/>
          </a:xfrm>
          <a:prstGeom prst="rect">
            <a:avLst/>
          </a:prstGeom>
        </p:spPr>
        <p:txBody>
          <a:bodyPr vert="horz" lIns="121899" tIns="60949" rIns="121899" bIns="60949"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117600" y="6400802"/>
            <a:ext cx="2743200" cy="320675"/>
          </a:xfrm>
          <a:prstGeom prst="rect">
            <a:avLst/>
          </a:prstGeom>
        </p:spPr>
        <p:txBody>
          <a:bodyPr vert="horz" lIns="121899" tIns="60949" rIns="121899" bIns="60949" rtlCol="0" anchor="b"/>
          <a:lstStyle>
            <a:lvl1pPr algn="l">
              <a:defRPr sz="1200" baseline="0">
                <a:solidFill>
                  <a:schemeClr val="tx2">
                    <a:lumMod val="65000"/>
                    <a:lumOff val="35000"/>
                  </a:schemeClr>
                </a:solidFill>
              </a:defRPr>
            </a:lvl1pPr>
          </a:lstStyle>
          <a:p>
            <a:pPr defTabSz="1218987"/>
            <a:fld id="{2DD204D1-F9BD-4643-8480-6EA41EB484F1}" type="datetimeFigureOut">
              <a:rPr lang="en-US" smtClean="0">
                <a:solidFill>
                  <a:srgbClr val="000000">
                    <a:lumMod val="65000"/>
                    <a:lumOff val="35000"/>
                  </a:srgbClr>
                </a:solidFill>
              </a:rPr>
              <a:pPr defTabSz="1218987"/>
              <a:t>10/26/2021</a:t>
            </a:fld>
            <a:endParaRPr lang="en-US">
              <a:solidFill>
                <a:srgbClr val="000000">
                  <a:lumMod val="65000"/>
                  <a:lumOff val="35000"/>
                </a:srgbClr>
              </a:solidFill>
            </a:endParaRPr>
          </a:p>
        </p:txBody>
      </p:sp>
      <p:sp>
        <p:nvSpPr>
          <p:cNvPr id="5" name="Footer Placeholder 4"/>
          <p:cNvSpPr>
            <a:spLocks noGrp="1"/>
          </p:cNvSpPr>
          <p:nvPr>
            <p:ph type="ftr" sz="quarter" idx="3"/>
          </p:nvPr>
        </p:nvSpPr>
        <p:spPr>
          <a:xfrm>
            <a:off x="3908861" y="6400802"/>
            <a:ext cx="6217920" cy="320675"/>
          </a:xfrm>
          <a:prstGeom prst="rect">
            <a:avLst/>
          </a:prstGeom>
        </p:spPr>
        <p:txBody>
          <a:bodyPr vert="horz" lIns="121899" tIns="60949" rIns="121899" bIns="60949" rtlCol="0" anchor="b"/>
          <a:lstStyle>
            <a:lvl1pPr algn="ctr">
              <a:defRPr sz="1200" baseline="0">
                <a:solidFill>
                  <a:schemeClr val="tx2">
                    <a:lumMod val="65000"/>
                    <a:lumOff val="35000"/>
                  </a:schemeClr>
                </a:solidFill>
              </a:defRPr>
            </a:lvl1pPr>
          </a:lstStyle>
          <a:p>
            <a:pPr defTabSz="1218987"/>
            <a:endParaRPr lang="en-US">
              <a:solidFill>
                <a:srgbClr val="000000">
                  <a:lumMod val="65000"/>
                  <a:lumOff val="35000"/>
                </a:srgbClr>
              </a:solidFill>
            </a:endParaRPr>
          </a:p>
        </p:txBody>
      </p:sp>
      <p:sp>
        <p:nvSpPr>
          <p:cNvPr id="6" name="Slide Number Placeholder 5"/>
          <p:cNvSpPr>
            <a:spLocks noGrp="1"/>
          </p:cNvSpPr>
          <p:nvPr>
            <p:ph type="sldNum" sz="quarter" idx="4"/>
          </p:nvPr>
        </p:nvSpPr>
        <p:spPr>
          <a:xfrm>
            <a:off x="10169795" y="6400802"/>
            <a:ext cx="1107806" cy="320675"/>
          </a:xfrm>
          <a:prstGeom prst="rect">
            <a:avLst/>
          </a:prstGeom>
        </p:spPr>
        <p:txBody>
          <a:bodyPr vert="horz" lIns="121899" tIns="60949" rIns="121899" bIns="60949" rtlCol="0" anchor="b"/>
          <a:lstStyle>
            <a:lvl1pPr algn="r">
              <a:defRPr sz="1200" baseline="0">
                <a:solidFill>
                  <a:schemeClr val="tx2">
                    <a:lumMod val="65000"/>
                    <a:lumOff val="35000"/>
                  </a:schemeClr>
                </a:solidFill>
              </a:defRPr>
            </a:lvl1pPr>
          </a:lstStyle>
          <a:p>
            <a:pPr defTabSz="1218987"/>
            <a:fld id="{EB37DED6-D4C7-42EE-AB49-D2E39E64FDE4}" type="slidenum">
              <a:rPr lang="en-US" smtClean="0">
                <a:solidFill>
                  <a:srgbClr val="000000">
                    <a:lumMod val="65000"/>
                    <a:lumOff val="35000"/>
                  </a:srgbClr>
                </a:solidFill>
              </a:rPr>
              <a:pPr defTabSz="1218987"/>
              <a:t>‹#›</a:t>
            </a:fld>
            <a:endParaRPr lang="en-US">
              <a:solidFill>
                <a:srgbClr val="000000">
                  <a:lumMod val="65000"/>
                  <a:lumOff val="35000"/>
                </a:srgbClr>
              </a:solidFill>
            </a:endParaRPr>
          </a:p>
        </p:txBody>
      </p:sp>
    </p:spTree>
    <p:extLst>
      <p:ext uri="{BB962C8B-B14F-4D97-AF65-F5344CB8AC3E}">
        <p14:creationId xmlns:p14="http://schemas.microsoft.com/office/powerpoint/2010/main" val="40575173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p14:dur="0"/>
    </mc:Choice>
    <mc:Fallback xmlns="">
      <p:transition/>
    </mc:Fallback>
  </mc:AlternateContent>
  <p:txStyles>
    <p:titleStyle>
      <a:lvl1pPr algn="l" defTabSz="1218987" rtl="0" eaLnBrk="1" latinLnBrk="0" hangingPunct="1">
        <a:lnSpc>
          <a:spcPct val="85000"/>
        </a:lnSpc>
        <a:spcBef>
          <a:spcPct val="0"/>
        </a:spcBef>
        <a:buNone/>
        <a:tabLst/>
        <a:defRPr sz="4400" kern="1200" cap="none" baseline="0">
          <a:solidFill>
            <a:schemeClr val="tx1"/>
          </a:solidFill>
          <a:latin typeface="+mj-lt"/>
          <a:ea typeface="+mj-ea"/>
          <a:cs typeface="+mj-cs"/>
        </a:defRPr>
      </a:lvl1pPr>
    </p:titleStyle>
    <p:body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5pPr>
      <a:lvl6pPr marL="2437973"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6pPr>
      <a:lvl7pPr marL="286461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7pPr>
      <a:lvl8pPr marL="3291264"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8pPr>
      <a:lvl9pPr marL="377885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fif"/><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www.yahoo.com/" TargetMode="External"/><Relationship Id="rId2" Type="http://schemas.openxmlformats.org/officeDocument/2006/relationships/image" Target="../media/image3.jpg"/><Relationship Id="rId1" Type="http://schemas.openxmlformats.org/officeDocument/2006/relationships/slideLayout" Target="../slideLayouts/slideLayout7.xml"/><Relationship Id="rId5" Type="http://schemas.openxmlformats.org/officeDocument/2006/relationships/image" Target="../media/image9.jfif"/><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204917" cy="6858000"/>
          </a:xfrm>
          <a:prstGeom prst="rect">
            <a:avLst/>
          </a:prstGeom>
        </p:spPr>
      </p:pic>
      <p:sp>
        <p:nvSpPr>
          <p:cNvPr id="2" name="Title 1"/>
          <p:cNvSpPr>
            <a:spLocks noGrp="1"/>
          </p:cNvSpPr>
          <p:nvPr>
            <p:ph type="ctrTitle"/>
          </p:nvPr>
        </p:nvSpPr>
        <p:spPr>
          <a:xfrm>
            <a:off x="-672752" y="5092459"/>
            <a:ext cx="5328592" cy="2119121"/>
          </a:xfrm>
        </p:spPr>
        <p:txBody>
          <a:bodyPr/>
          <a:lstStyle/>
          <a:p>
            <a:r>
              <a:rPr lang="en-US" dirty="0" smtClean="0"/>
              <a:t>a</a:t>
            </a:r>
            <a:endParaRPr lang="en-US" dirty="0"/>
          </a:p>
        </p:txBody>
      </p:sp>
      <p:sp>
        <p:nvSpPr>
          <p:cNvPr id="3" name="Subtitle 2"/>
          <p:cNvSpPr>
            <a:spLocks noGrp="1"/>
          </p:cNvSpPr>
          <p:nvPr>
            <p:ph type="subTitle" idx="1"/>
          </p:nvPr>
        </p:nvSpPr>
        <p:spPr>
          <a:xfrm>
            <a:off x="2452434" y="4806812"/>
            <a:ext cx="6768751" cy="328435"/>
          </a:xfrm>
        </p:spPr>
        <p:txBody>
          <a:bodyPr>
            <a:noAutofit/>
          </a:bodyPr>
          <a:lstStyle/>
          <a:p>
            <a:r>
              <a:rPr lang="en-US" sz="2200" dirty="0">
                <a:solidFill>
                  <a:schemeClr val="tx2"/>
                </a:solidFill>
                <a:latin typeface="Trebuchet MS" panose="020B0603020202020204" pitchFamily="34" charset="0"/>
              </a:rPr>
              <a:t>Represented by: </a:t>
            </a:r>
            <a:r>
              <a:rPr lang="en-US" sz="2200" dirty="0">
                <a:solidFill>
                  <a:schemeClr val="bg1">
                    <a:lumMod val="95000"/>
                    <a:lumOff val="5000"/>
                  </a:schemeClr>
                </a:solidFill>
                <a:latin typeface="Trebuchet MS" panose="020B0603020202020204" pitchFamily="34" charset="0"/>
              </a:rPr>
              <a:t>– </a:t>
            </a:r>
            <a:r>
              <a:rPr lang="en-US" sz="2200" dirty="0">
                <a:latin typeface="Trebuchet MS" panose="020B0603020202020204" pitchFamily="34" charset="0"/>
              </a:rPr>
              <a:t>Shubham Dahiya</a:t>
            </a:r>
          </a:p>
        </p:txBody>
      </p:sp>
      <p:sp>
        <p:nvSpPr>
          <p:cNvPr id="4" name="TextBox 3"/>
          <p:cNvSpPr txBox="1"/>
          <p:nvPr/>
        </p:nvSpPr>
        <p:spPr>
          <a:xfrm>
            <a:off x="60438" y="14146"/>
            <a:ext cx="10491663" cy="1446550"/>
          </a:xfrm>
          <a:prstGeom prst="rect">
            <a:avLst/>
          </a:prstGeom>
          <a:noFill/>
        </p:spPr>
        <p:txBody>
          <a:bodyPr wrap="square" rtlCol="0">
            <a:spAutoFit/>
          </a:bodyPr>
          <a:lstStyle/>
          <a:p>
            <a:pPr defTabSz="1218987"/>
            <a:r>
              <a:rPr lang="en-US" sz="4400" b="1" dirty="0">
                <a:ln w="9525">
                  <a:solidFill>
                    <a:srgbClr val="FFFFFF"/>
                  </a:solidFill>
                  <a:prstDash val="solid"/>
                </a:ln>
                <a:solidFill>
                  <a:srgbClr val="70AAC4">
                    <a:lumMod val="50000"/>
                  </a:srgbClr>
                </a:solidFill>
                <a:effectLst>
                  <a:outerShdw blurRad="12700" dist="38100" dir="2700000" algn="tl" rotWithShape="0">
                    <a:srgbClr val="FFFFFF">
                      <a:lumMod val="50000"/>
                    </a:srgbClr>
                  </a:outerShdw>
                </a:effectLst>
              </a:rPr>
              <a:t>Hindu Institute of </a:t>
            </a:r>
            <a:r>
              <a:rPr lang="en-US" sz="4400" b="1" dirty="0" smtClean="0">
                <a:ln w="9525">
                  <a:solidFill>
                    <a:srgbClr val="FFFFFF"/>
                  </a:solidFill>
                  <a:prstDash val="solid"/>
                </a:ln>
                <a:solidFill>
                  <a:srgbClr val="70AAC4">
                    <a:lumMod val="50000"/>
                  </a:srgbClr>
                </a:solidFill>
                <a:effectLst>
                  <a:outerShdw blurRad="12700" dist="38100" dir="2700000" algn="tl" rotWithShape="0">
                    <a:srgbClr val="FFFFFF">
                      <a:lumMod val="50000"/>
                    </a:srgbClr>
                  </a:outerShdw>
                </a:effectLst>
              </a:rPr>
              <a:t> </a:t>
            </a:r>
          </a:p>
          <a:p>
            <a:pPr defTabSz="1218987"/>
            <a:r>
              <a:rPr lang="en-US" sz="4400" b="1" dirty="0" smtClean="0">
                <a:ln w="9525">
                  <a:solidFill>
                    <a:srgbClr val="FFFFFF"/>
                  </a:solidFill>
                  <a:prstDash val="solid"/>
                </a:ln>
                <a:solidFill>
                  <a:srgbClr val="70AAC4">
                    <a:lumMod val="50000"/>
                  </a:srgbClr>
                </a:solidFill>
                <a:effectLst>
                  <a:outerShdw blurRad="12700" dist="38100" dir="2700000" algn="tl" rotWithShape="0">
                    <a:srgbClr val="FFFFFF">
                      <a:lumMod val="50000"/>
                    </a:srgbClr>
                  </a:outerShdw>
                </a:effectLst>
              </a:rPr>
              <a:t>Management</a:t>
            </a:r>
            <a:endParaRPr lang="en-US" sz="4400" dirty="0">
              <a:ln w="9525">
                <a:solidFill>
                  <a:srgbClr val="FFFFFF"/>
                </a:solidFill>
                <a:prstDash val="solid"/>
              </a:ln>
              <a:solidFill>
                <a:srgbClr val="70AAC4">
                  <a:lumMod val="50000"/>
                </a:srgbClr>
              </a:solidFill>
            </a:endParaRPr>
          </a:p>
        </p:txBody>
      </p:sp>
      <p:sp>
        <p:nvSpPr>
          <p:cNvPr id="5" name="TextBox 4"/>
          <p:cNvSpPr txBox="1"/>
          <p:nvPr/>
        </p:nvSpPr>
        <p:spPr>
          <a:xfrm>
            <a:off x="2452434" y="3709837"/>
            <a:ext cx="6624736" cy="1107996"/>
          </a:xfrm>
          <a:prstGeom prst="rect">
            <a:avLst/>
          </a:prstGeom>
          <a:noFill/>
        </p:spPr>
        <p:txBody>
          <a:bodyPr wrap="square" rtlCol="0">
            <a:spAutoFit/>
          </a:bodyPr>
          <a:lstStyle/>
          <a:p>
            <a:pPr defTabSz="1218987"/>
            <a:r>
              <a:rPr lang="en-US" sz="6600" b="1" u="sng" dirty="0" smtClean="0">
                <a:solidFill>
                  <a:srgbClr val="374C81"/>
                </a:solidFill>
              </a:rPr>
              <a:t>Web Browsers</a:t>
            </a:r>
            <a:endParaRPr lang="en-US" sz="6600" dirty="0">
              <a:solidFill>
                <a:srgbClr val="374C81"/>
              </a:solidFill>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r="35325" b="35115"/>
          <a:stretch/>
        </p:blipFill>
        <p:spPr>
          <a:xfrm>
            <a:off x="74385" y="3371197"/>
            <a:ext cx="2152313" cy="2029736"/>
          </a:xfrm>
          <a:prstGeom prst="rect">
            <a:avLst/>
          </a:prstGeom>
        </p:spPr>
      </p:pic>
      <p:cxnSp>
        <p:nvCxnSpPr>
          <p:cNvPr id="16" name="Straight Connector 15"/>
          <p:cNvCxnSpPr/>
          <p:nvPr/>
        </p:nvCxnSpPr>
        <p:spPr>
          <a:xfrm>
            <a:off x="2339566" y="3429000"/>
            <a:ext cx="0" cy="200042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5988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7999"/>
          </a:xfrm>
          <a:prstGeom prst="rect">
            <a:avLst/>
          </a:prstGeom>
        </p:spPr>
      </p:pic>
      <p:sp>
        <p:nvSpPr>
          <p:cNvPr id="3" name="TextBox 2"/>
          <p:cNvSpPr txBox="1"/>
          <p:nvPr/>
        </p:nvSpPr>
        <p:spPr>
          <a:xfrm>
            <a:off x="251460" y="1074420"/>
            <a:ext cx="7309400" cy="923330"/>
          </a:xfrm>
          <a:prstGeom prst="rect">
            <a:avLst/>
          </a:prstGeom>
          <a:noFill/>
        </p:spPr>
        <p:txBody>
          <a:bodyPr wrap="square" rtlCol="0">
            <a:spAutoFit/>
          </a:bodyPr>
          <a:lstStyle/>
          <a:p>
            <a:r>
              <a:rPr lang="en-US" sz="5400" b="1" dirty="0" smtClean="0">
                <a:solidFill>
                  <a:srgbClr val="00B0F0"/>
                </a:solidFill>
                <a:latin typeface="Calibri" panose="020F0502020204030204" pitchFamily="34" charset="0"/>
                <a:cs typeface="Calibri" panose="020F0502020204030204" pitchFamily="34" charset="0"/>
              </a:rPr>
              <a:t>Specialty Search Engine</a:t>
            </a:r>
            <a:endParaRPr lang="en-US" sz="5400" b="1" dirty="0">
              <a:solidFill>
                <a:srgbClr val="00B0F0"/>
              </a:solidFill>
              <a:latin typeface="Calibri" panose="020F0502020204030204" pitchFamily="34" charset="0"/>
              <a:cs typeface="Calibri" panose="020F0502020204030204" pitchFamily="34" charset="0"/>
            </a:endParaRPr>
          </a:p>
        </p:txBody>
      </p:sp>
      <p:sp>
        <p:nvSpPr>
          <p:cNvPr id="5" name="TextBox 4"/>
          <p:cNvSpPr txBox="1"/>
          <p:nvPr/>
        </p:nvSpPr>
        <p:spPr>
          <a:xfrm>
            <a:off x="347662" y="3060560"/>
            <a:ext cx="10450967" cy="2308324"/>
          </a:xfrm>
          <a:prstGeom prst="rect">
            <a:avLst/>
          </a:prstGeom>
          <a:noFill/>
        </p:spPr>
        <p:txBody>
          <a:bodyPr wrap="square" rtlCol="0">
            <a:spAutoFit/>
          </a:bodyPr>
          <a:lstStyle/>
          <a:p>
            <a:pPr marL="342900" indent="-342900">
              <a:buFont typeface="Wingdings" panose="05000000000000000000" pitchFamily="2" charset="2"/>
              <a:buChar char="Ø"/>
            </a:pPr>
            <a:r>
              <a:rPr lang="en-US" sz="2400" dirty="0" smtClean="0">
                <a:solidFill>
                  <a:schemeClr val="bg1"/>
                </a:solidFill>
                <a:latin typeface="Adobe Garamond Pro Bold" panose="02020702060506020403" pitchFamily="18" charset="0"/>
              </a:rPr>
              <a:t> </a:t>
            </a:r>
            <a:r>
              <a:rPr lang="en-US" sz="2400" dirty="0">
                <a:solidFill>
                  <a:schemeClr val="bg1"/>
                </a:solidFill>
                <a:latin typeface="Adobe Garamond Pro Bold" panose="02020702060506020403" pitchFamily="18" charset="0"/>
              </a:rPr>
              <a:t>They help the user search in different areas in specific types of lists that are specialized in specific topic that would be beneficial for narrowing down the searching process. </a:t>
            </a:r>
            <a:endParaRPr lang="en-US" sz="2400" dirty="0" smtClean="0">
              <a:solidFill>
                <a:schemeClr val="bg1"/>
              </a:solidFill>
              <a:latin typeface="Adobe Garamond Pro Bold" panose="02020702060506020403" pitchFamily="18" charset="0"/>
            </a:endParaRPr>
          </a:p>
          <a:p>
            <a:pPr marL="342900" indent="-342900">
              <a:buFont typeface="Wingdings" panose="05000000000000000000" pitchFamily="2" charset="2"/>
              <a:buChar char="Ø"/>
            </a:pPr>
            <a:endParaRPr lang="en-US" sz="2400" dirty="0">
              <a:solidFill>
                <a:schemeClr val="bg1"/>
              </a:solidFill>
              <a:latin typeface="Adobe Garamond Pro Bold" panose="02020702060506020403" pitchFamily="18" charset="0"/>
            </a:endParaRPr>
          </a:p>
          <a:p>
            <a:pPr marL="342900" indent="-342900">
              <a:buFont typeface="Wingdings" panose="05000000000000000000" pitchFamily="2" charset="2"/>
              <a:buChar char="Ø"/>
            </a:pPr>
            <a:r>
              <a:rPr lang="en-US" sz="2400" dirty="0" smtClean="0">
                <a:solidFill>
                  <a:schemeClr val="bg1"/>
                </a:solidFill>
                <a:latin typeface="Adobe Garamond Pro Bold" panose="02020702060506020403" pitchFamily="18" charset="0"/>
              </a:rPr>
              <a:t> </a:t>
            </a:r>
            <a:r>
              <a:rPr lang="en-US" sz="2400" dirty="0">
                <a:solidFill>
                  <a:schemeClr val="bg1"/>
                </a:solidFill>
                <a:latin typeface="Adobe Garamond Pro Bold" panose="02020702060506020403" pitchFamily="18" charset="0"/>
              </a:rPr>
              <a:t>Examples: Askjeeves (Question and answer search engine</a:t>
            </a:r>
            <a:r>
              <a:rPr lang="en-US" sz="2400" dirty="0" smtClean="0">
                <a:solidFill>
                  <a:schemeClr val="bg1"/>
                </a:solidFill>
                <a:latin typeface="Adobe Garamond Pro Bold" panose="02020702060506020403" pitchFamily="18" charset="0"/>
              </a:rPr>
              <a:t>), </a:t>
            </a:r>
            <a:r>
              <a:rPr lang="en-US" sz="2400" dirty="0">
                <a:solidFill>
                  <a:schemeClr val="bg1"/>
                </a:solidFill>
                <a:latin typeface="Adobe Garamond Pro Bold" panose="02020702060506020403" pitchFamily="18" charset="0"/>
              </a:rPr>
              <a:t>Medhunt (Provides only medical information) .</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b="11975"/>
          <a:stretch/>
        </p:blipFill>
        <p:spPr>
          <a:xfrm>
            <a:off x="8968636" y="4945607"/>
            <a:ext cx="3032134" cy="1668135"/>
          </a:xfrm>
          <a:prstGeom prst="rect">
            <a:avLst/>
          </a:prstGeom>
        </p:spPr>
      </p:pic>
    </p:spTree>
    <p:extLst>
      <p:ext uri="{BB962C8B-B14F-4D97-AF65-F5344CB8AC3E}">
        <p14:creationId xmlns:p14="http://schemas.microsoft.com/office/powerpoint/2010/main" val="4634622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par>
                          <p:cTn id="14" fill="hold">
                            <p:stCondLst>
                              <p:cond delay="1500"/>
                            </p:stCondLst>
                            <p:childTnLst>
                              <p:par>
                                <p:cTn id="15" presetID="2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052"/>
            <a:ext cx="12191999" cy="6857999"/>
          </a:xfrm>
          <a:prstGeom prst="rect">
            <a:avLst/>
          </a:prstGeom>
        </p:spPr>
      </p:pic>
      <p:sp>
        <p:nvSpPr>
          <p:cNvPr id="3" name="TextBox 2"/>
          <p:cNvSpPr txBox="1"/>
          <p:nvPr/>
        </p:nvSpPr>
        <p:spPr>
          <a:xfrm>
            <a:off x="251459" y="1074420"/>
            <a:ext cx="7677889" cy="923330"/>
          </a:xfrm>
          <a:prstGeom prst="rect">
            <a:avLst/>
          </a:prstGeom>
          <a:noFill/>
        </p:spPr>
        <p:txBody>
          <a:bodyPr wrap="square" rtlCol="0">
            <a:spAutoFit/>
          </a:bodyPr>
          <a:lstStyle/>
          <a:p>
            <a:r>
              <a:rPr lang="en-US" sz="5400" b="1" dirty="0" smtClean="0">
                <a:solidFill>
                  <a:srgbClr val="00B0F0"/>
                </a:solidFill>
                <a:latin typeface="Calibri" panose="020F0502020204030204" pitchFamily="34" charset="0"/>
                <a:cs typeface="Calibri" panose="020F0502020204030204" pitchFamily="34" charset="0"/>
              </a:rPr>
              <a:t>Hybrid Search Engines</a:t>
            </a:r>
            <a:endParaRPr lang="en-US" sz="5400" b="1" dirty="0">
              <a:solidFill>
                <a:srgbClr val="00B0F0"/>
              </a:solidFill>
              <a:latin typeface="Calibri" panose="020F0502020204030204" pitchFamily="34" charset="0"/>
              <a:cs typeface="Calibri" panose="020F0502020204030204" pitchFamily="34" charset="0"/>
            </a:endParaRPr>
          </a:p>
        </p:txBody>
      </p:sp>
      <p:sp>
        <p:nvSpPr>
          <p:cNvPr id="4" name="TextBox 3"/>
          <p:cNvSpPr txBox="1"/>
          <p:nvPr/>
        </p:nvSpPr>
        <p:spPr>
          <a:xfrm>
            <a:off x="444596" y="2698598"/>
            <a:ext cx="9318171" cy="1938992"/>
          </a:xfrm>
          <a:prstGeom prst="rect">
            <a:avLst/>
          </a:prstGeom>
          <a:noFill/>
        </p:spPr>
        <p:txBody>
          <a:bodyPr wrap="square" rtlCol="0">
            <a:spAutoFit/>
          </a:bodyPr>
          <a:lstStyle/>
          <a:p>
            <a:pPr marL="342900" indent="-342900">
              <a:buFont typeface="Wingdings" panose="05000000000000000000" pitchFamily="2" charset="2"/>
              <a:buChar char="Ø"/>
            </a:pPr>
            <a:r>
              <a:rPr lang="en-US" sz="2400" dirty="0" smtClean="0">
                <a:solidFill>
                  <a:schemeClr val="bg1"/>
                </a:solidFill>
                <a:latin typeface="Adobe Garamond Pro Bold" panose="02020702060506020403" pitchFamily="18" charset="0"/>
              </a:rPr>
              <a:t> Example: Yahoo.com Google.com </a:t>
            </a:r>
          </a:p>
          <a:p>
            <a:pPr marL="342900" indent="-342900">
              <a:buFont typeface="Wingdings" panose="05000000000000000000" pitchFamily="2" charset="2"/>
              <a:buChar char="Ø"/>
            </a:pPr>
            <a:endParaRPr lang="en-US" sz="2400" dirty="0" smtClean="0">
              <a:solidFill>
                <a:schemeClr val="bg1"/>
              </a:solidFill>
              <a:latin typeface="Adobe Garamond Pro Bold" panose="02020702060506020403" pitchFamily="18" charset="0"/>
            </a:endParaRPr>
          </a:p>
          <a:p>
            <a:pPr marL="342900" indent="-342900">
              <a:buFont typeface="Wingdings" panose="05000000000000000000" pitchFamily="2" charset="2"/>
              <a:buChar char="Ø"/>
            </a:pPr>
            <a:r>
              <a:rPr lang="en-US" sz="2400" dirty="0" smtClean="0">
                <a:solidFill>
                  <a:schemeClr val="bg1"/>
                </a:solidFill>
                <a:latin typeface="Adobe Garamond Pro Bold" panose="02020702060506020403" pitchFamily="18" charset="0"/>
              </a:rPr>
              <a:t> </a:t>
            </a:r>
            <a:r>
              <a:rPr lang="en-US" sz="2400" dirty="0">
                <a:solidFill>
                  <a:schemeClr val="bg1"/>
                </a:solidFill>
                <a:latin typeface="Adobe Garamond Pro Bold" panose="02020702060506020403" pitchFamily="18" charset="0"/>
              </a:rPr>
              <a:t>Are search engines that use both crawler based searches and directory searches to obtain their results. </a:t>
            </a:r>
            <a:endParaRPr lang="en-US" sz="2400" dirty="0" smtClean="0">
              <a:solidFill>
                <a:schemeClr val="bg1"/>
              </a:solidFill>
              <a:latin typeface="Adobe Garamond Pro Bold" panose="02020702060506020403" pitchFamily="18" charset="0"/>
            </a:endParaRPr>
          </a:p>
          <a:p>
            <a:pPr marL="342900" indent="-342900">
              <a:buFont typeface="Wingdings" panose="05000000000000000000" pitchFamily="2" charset="2"/>
              <a:buChar char="Ø"/>
            </a:pPr>
            <a:endParaRPr lang="en-US" sz="2400" dirty="0">
              <a:solidFill>
                <a:schemeClr val="bg1"/>
              </a:solidFill>
              <a:latin typeface="Adobe Garamond Pro Bold" panose="02020702060506020403"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5163" y="4296313"/>
            <a:ext cx="3795292" cy="2134852"/>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455" y="4296313"/>
            <a:ext cx="3146433" cy="2134852"/>
          </a:xfrm>
          <a:prstGeom prst="rect">
            <a:avLst/>
          </a:prstGeom>
        </p:spPr>
      </p:pic>
    </p:spTree>
    <p:extLst>
      <p:ext uri="{BB962C8B-B14F-4D97-AF65-F5344CB8AC3E}">
        <p14:creationId xmlns:p14="http://schemas.microsoft.com/office/powerpoint/2010/main" val="11581429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par>
                          <p:cTn id="14" fill="hold">
                            <p:stCondLst>
                              <p:cond delay="1500"/>
                            </p:stCondLst>
                            <p:childTnLst>
                              <p:par>
                                <p:cTn id="15" presetID="22" presetClass="entr" presetSubtype="4"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par>
                                <p:cTn id="18" presetID="22" presetClass="entr" presetSubtype="4"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7999"/>
          </a:xfrm>
          <a:prstGeom prst="rect">
            <a:avLst/>
          </a:prstGeom>
        </p:spPr>
      </p:pic>
      <p:sp>
        <p:nvSpPr>
          <p:cNvPr id="3" name="TextBox 2"/>
          <p:cNvSpPr txBox="1"/>
          <p:nvPr/>
        </p:nvSpPr>
        <p:spPr>
          <a:xfrm>
            <a:off x="251459" y="1074420"/>
            <a:ext cx="8046379" cy="923330"/>
          </a:xfrm>
          <a:prstGeom prst="rect">
            <a:avLst/>
          </a:prstGeom>
          <a:noFill/>
        </p:spPr>
        <p:txBody>
          <a:bodyPr wrap="square" rtlCol="0">
            <a:spAutoFit/>
          </a:bodyPr>
          <a:lstStyle/>
          <a:p>
            <a:r>
              <a:rPr lang="en-US" sz="5400" b="1" dirty="0" smtClean="0">
                <a:solidFill>
                  <a:srgbClr val="00B0F0"/>
                </a:solidFill>
                <a:latin typeface="Calibri" panose="020F0502020204030204" pitchFamily="34" charset="0"/>
                <a:cs typeface="Calibri" panose="020F0502020204030204" pitchFamily="34" charset="0"/>
              </a:rPr>
              <a:t>Meta Search Engines</a:t>
            </a:r>
            <a:endParaRPr lang="en-US" sz="5400" b="1" dirty="0">
              <a:solidFill>
                <a:srgbClr val="00B0F0"/>
              </a:solidFill>
              <a:latin typeface="Calibri" panose="020F0502020204030204" pitchFamily="34" charset="0"/>
              <a:cs typeface="Calibri" panose="020F0502020204030204" pitchFamily="34" charset="0"/>
            </a:endParaRPr>
          </a:p>
        </p:txBody>
      </p:sp>
      <p:sp>
        <p:nvSpPr>
          <p:cNvPr id="5" name="TextBox 4"/>
          <p:cNvSpPr txBox="1"/>
          <p:nvPr/>
        </p:nvSpPr>
        <p:spPr>
          <a:xfrm>
            <a:off x="548729" y="2334418"/>
            <a:ext cx="6574972" cy="1569660"/>
          </a:xfrm>
          <a:prstGeom prst="rect">
            <a:avLst/>
          </a:prstGeom>
          <a:noFill/>
        </p:spPr>
        <p:txBody>
          <a:bodyPr wrap="square" rtlCol="0">
            <a:spAutoFit/>
          </a:bodyPr>
          <a:lstStyle/>
          <a:p>
            <a:pPr marL="342900" indent="-342900">
              <a:buFont typeface="Wingdings" panose="05000000000000000000" pitchFamily="2" charset="2"/>
              <a:buChar char="Ø"/>
            </a:pPr>
            <a:r>
              <a:rPr lang="en-US" sz="2400" dirty="0" smtClean="0">
                <a:solidFill>
                  <a:schemeClr val="bg1"/>
                </a:solidFill>
                <a:latin typeface="Adobe Garamond Pro Bold" panose="02020702060506020403" pitchFamily="18" charset="0"/>
              </a:rPr>
              <a:t>Are </a:t>
            </a:r>
            <a:r>
              <a:rPr lang="en-US" sz="2400" dirty="0">
                <a:solidFill>
                  <a:schemeClr val="bg1"/>
                </a:solidFill>
                <a:latin typeface="Adobe Garamond Pro Bold" panose="02020702060506020403" pitchFamily="18" charset="0"/>
              </a:rPr>
              <a:t>search engines that combine all the results from other search engines into one big list. </a:t>
            </a:r>
          </a:p>
          <a:p>
            <a:pPr marL="342900" indent="-342900">
              <a:buFont typeface="Wingdings" panose="05000000000000000000" pitchFamily="2" charset="2"/>
              <a:buChar char="Ø"/>
            </a:pPr>
            <a:endParaRPr lang="en-US" sz="2400" dirty="0" smtClean="0">
              <a:solidFill>
                <a:schemeClr val="bg1"/>
              </a:solidFill>
              <a:latin typeface="Adobe Garamond Pro Bold" panose="02020702060506020403" pitchFamily="18" charset="0"/>
            </a:endParaRPr>
          </a:p>
          <a:p>
            <a:pPr marL="342900" indent="-342900">
              <a:buFont typeface="Wingdings" panose="05000000000000000000" pitchFamily="2" charset="2"/>
              <a:buChar char="Ø"/>
            </a:pPr>
            <a:r>
              <a:rPr lang="en-US" sz="2400" dirty="0" smtClean="0">
                <a:solidFill>
                  <a:schemeClr val="bg1"/>
                </a:solidFill>
                <a:latin typeface="Adobe Garamond Pro Bold" panose="02020702060506020403" pitchFamily="18" charset="0"/>
              </a:rPr>
              <a:t> </a:t>
            </a:r>
            <a:r>
              <a:rPr lang="en-US" sz="2400" dirty="0">
                <a:solidFill>
                  <a:schemeClr val="bg1"/>
                </a:solidFill>
                <a:latin typeface="Adobe Garamond Pro Bold" panose="02020702060506020403" pitchFamily="18" charset="0"/>
              </a:rPr>
              <a:t>Examples: Metacrawler Dogpile </a:t>
            </a:r>
          </a:p>
        </p:txBody>
      </p:sp>
    </p:spTree>
    <p:extLst>
      <p:ext uri="{BB962C8B-B14F-4D97-AF65-F5344CB8AC3E}">
        <p14:creationId xmlns:p14="http://schemas.microsoft.com/office/powerpoint/2010/main" val="25797743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7999"/>
          </a:xfrm>
          <a:prstGeom prst="rect">
            <a:avLst/>
          </a:prstGeom>
        </p:spPr>
      </p:pic>
      <p:sp>
        <p:nvSpPr>
          <p:cNvPr id="3" name="TextBox 2"/>
          <p:cNvSpPr txBox="1"/>
          <p:nvPr/>
        </p:nvSpPr>
        <p:spPr>
          <a:xfrm>
            <a:off x="251459" y="1074420"/>
            <a:ext cx="6449591" cy="923330"/>
          </a:xfrm>
          <a:prstGeom prst="rect">
            <a:avLst/>
          </a:prstGeom>
          <a:noFill/>
        </p:spPr>
        <p:txBody>
          <a:bodyPr wrap="square" rtlCol="0">
            <a:spAutoFit/>
          </a:bodyPr>
          <a:lstStyle/>
          <a:p>
            <a:r>
              <a:rPr lang="en-US" sz="5400" b="1" dirty="0" smtClean="0">
                <a:solidFill>
                  <a:srgbClr val="00B0F0"/>
                </a:solidFill>
                <a:latin typeface="Calibri" panose="020F0502020204030204" pitchFamily="34" charset="0"/>
                <a:cs typeface="Calibri" panose="020F0502020204030204" pitchFamily="34" charset="0"/>
              </a:rPr>
              <a:t>Boolean Searches</a:t>
            </a:r>
            <a:endParaRPr lang="en-US" sz="5400" b="1" dirty="0">
              <a:solidFill>
                <a:srgbClr val="00B0F0"/>
              </a:solidFill>
              <a:latin typeface="Calibri" panose="020F0502020204030204" pitchFamily="34" charset="0"/>
              <a:cs typeface="Calibri" panose="020F0502020204030204" pitchFamily="34" charset="0"/>
            </a:endParaRPr>
          </a:p>
        </p:txBody>
      </p:sp>
      <p:sp>
        <p:nvSpPr>
          <p:cNvPr id="4" name="TextBox 3"/>
          <p:cNvSpPr txBox="1"/>
          <p:nvPr/>
        </p:nvSpPr>
        <p:spPr>
          <a:xfrm>
            <a:off x="304800" y="2489084"/>
            <a:ext cx="10769600" cy="830997"/>
          </a:xfrm>
          <a:prstGeom prst="rect">
            <a:avLst/>
          </a:prstGeom>
          <a:noFill/>
        </p:spPr>
        <p:txBody>
          <a:bodyPr wrap="square" rtlCol="0">
            <a:spAutoFit/>
          </a:bodyPr>
          <a:lstStyle/>
          <a:p>
            <a:pPr marL="342900" indent="-342900">
              <a:buFont typeface="Wingdings" panose="05000000000000000000" pitchFamily="2" charset="2"/>
              <a:buChar char="Ø"/>
            </a:pPr>
            <a:r>
              <a:rPr lang="en-US" sz="2400" dirty="0" smtClean="0">
                <a:solidFill>
                  <a:schemeClr val="bg1"/>
                </a:solidFill>
                <a:latin typeface="Adobe Garamond Pro Bold" panose="02020702060506020403" pitchFamily="18" charset="0"/>
              </a:rPr>
              <a:t>Boolean searches uses the </a:t>
            </a:r>
            <a:r>
              <a:rPr lang="en-US" sz="2400" b="1" u="sng" dirty="0" smtClean="0">
                <a:solidFill>
                  <a:schemeClr val="bg1"/>
                </a:solidFill>
                <a:latin typeface="Adobe Garamond Pro Bold" panose="02020702060506020403" pitchFamily="18" charset="0"/>
              </a:rPr>
              <a:t>“Boolean operators</a:t>
            </a:r>
            <a:r>
              <a:rPr lang="en-US" sz="2400" b="1" dirty="0" smtClean="0">
                <a:solidFill>
                  <a:schemeClr val="bg1"/>
                </a:solidFill>
                <a:latin typeface="Adobe Garamond Pro Bold" panose="02020702060506020403" pitchFamily="18" charset="0"/>
              </a:rPr>
              <a:t>” </a:t>
            </a:r>
            <a:r>
              <a:rPr lang="en-US" sz="2400" dirty="0" smtClean="0">
                <a:solidFill>
                  <a:schemeClr val="bg1"/>
                </a:solidFill>
                <a:latin typeface="Adobe Garamond Pro Bold" panose="02020702060506020403" pitchFamily="18" charset="0"/>
              </a:rPr>
              <a:t>(And, Or, Not and Near) to combine words and make the search topic more specific and limited for the user</a:t>
            </a:r>
            <a:endParaRPr lang="en-US" sz="2400" dirty="0">
              <a:solidFill>
                <a:schemeClr val="bg1"/>
              </a:solidFill>
              <a:latin typeface="Adobe Garamond Pro Bold" panose="02020702060506020403" pitchFamily="18" charset="0"/>
            </a:endParaRP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401" b="57135"/>
          <a:stretch/>
        </p:blipFill>
        <p:spPr>
          <a:xfrm>
            <a:off x="487470" y="4074462"/>
            <a:ext cx="4645700" cy="199775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1621" y="3370185"/>
            <a:ext cx="3147579" cy="3147579"/>
          </a:xfrm>
          <a:prstGeom prst="rect">
            <a:avLst/>
          </a:prstGeom>
        </p:spPr>
      </p:pic>
    </p:spTree>
    <p:extLst>
      <p:ext uri="{BB962C8B-B14F-4D97-AF65-F5344CB8AC3E}">
        <p14:creationId xmlns:p14="http://schemas.microsoft.com/office/powerpoint/2010/main" val="909184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par>
                          <p:cTn id="14" fill="hold">
                            <p:stCondLst>
                              <p:cond delay="1500"/>
                            </p:stCondLst>
                            <p:childTnLst>
                              <p:par>
                                <p:cTn id="15" presetID="2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par>
                                <p:cTn id="18" presetID="22" presetClass="entr" presetSubtype="4"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1999" cy="6857999"/>
          </a:xfrm>
          <a:prstGeom prst="rect">
            <a:avLst/>
          </a:prstGeom>
        </p:spPr>
      </p:pic>
      <p:sp>
        <p:nvSpPr>
          <p:cNvPr id="3" name="TextBox 2"/>
          <p:cNvSpPr txBox="1"/>
          <p:nvPr/>
        </p:nvSpPr>
        <p:spPr>
          <a:xfrm>
            <a:off x="383408" y="1083968"/>
            <a:ext cx="6931791" cy="923330"/>
          </a:xfrm>
          <a:prstGeom prst="rect">
            <a:avLst/>
          </a:prstGeom>
          <a:noFill/>
        </p:spPr>
        <p:txBody>
          <a:bodyPr wrap="square" rtlCol="0">
            <a:spAutoFit/>
          </a:bodyPr>
          <a:lstStyle/>
          <a:p>
            <a:r>
              <a:rPr lang="en-US" sz="5400" b="1" dirty="0" smtClean="0">
                <a:solidFill>
                  <a:srgbClr val="00B0F0"/>
                </a:solidFill>
                <a:latin typeface="Calibri" panose="020F0502020204030204" pitchFamily="34" charset="0"/>
                <a:cs typeface="Calibri" panose="020F0502020204030204" pitchFamily="34" charset="0"/>
              </a:rPr>
              <a:t>Boolean Operator</a:t>
            </a:r>
            <a:endParaRPr lang="en-US" sz="5400" b="1" dirty="0">
              <a:solidFill>
                <a:srgbClr val="00B0F0"/>
              </a:solidFill>
              <a:latin typeface="Calibri" panose="020F0502020204030204" pitchFamily="34" charset="0"/>
              <a:cs typeface="Calibri" panose="020F0502020204030204" pitchFamily="34" charset="0"/>
            </a:endParaRPr>
          </a:p>
        </p:txBody>
      </p:sp>
      <p:sp>
        <p:nvSpPr>
          <p:cNvPr id="5" name="Rectangle 4"/>
          <p:cNvSpPr/>
          <p:nvPr/>
        </p:nvSpPr>
        <p:spPr>
          <a:xfrm>
            <a:off x="413558" y="2480231"/>
            <a:ext cx="11190514" cy="2677656"/>
          </a:xfrm>
          <a:prstGeom prst="rect">
            <a:avLst/>
          </a:prstGeom>
        </p:spPr>
        <p:txBody>
          <a:bodyPr wrap="square">
            <a:spAutoFit/>
          </a:bodyPr>
          <a:lstStyle/>
          <a:p>
            <a:pPr marL="457200" indent="-457200">
              <a:buFont typeface="Wingdings" panose="05000000000000000000" pitchFamily="2" charset="2"/>
              <a:buChar char="Ø"/>
            </a:pPr>
            <a:r>
              <a:rPr lang="en-US" sz="2800" u="sng" dirty="0" smtClean="0">
                <a:solidFill>
                  <a:schemeClr val="bg1"/>
                </a:solidFill>
                <a:latin typeface="Adobe Garamond Pro Bold" panose="02020702060506020403" pitchFamily="18" charset="0"/>
              </a:rPr>
              <a:t>And </a:t>
            </a:r>
            <a:r>
              <a:rPr lang="en-US" sz="2800" dirty="0" smtClean="0">
                <a:solidFill>
                  <a:schemeClr val="bg1"/>
                </a:solidFill>
                <a:latin typeface="Adobe Garamond Pro Bold" panose="02020702060506020403" pitchFamily="18" charset="0"/>
              </a:rPr>
              <a:t>is equal to the + symbol.</a:t>
            </a:r>
          </a:p>
          <a:p>
            <a:pPr marL="457200" indent="-457200">
              <a:buFont typeface="Wingdings" panose="05000000000000000000" pitchFamily="2" charset="2"/>
              <a:buChar char="Ø"/>
            </a:pPr>
            <a:r>
              <a:rPr lang="en-US" sz="2800" u="sng" dirty="0" smtClean="0">
                <a:solidFill>
                  <a:schemeClr val="bg1"/>
                </a:solidFill>
                <a:latin typeface="Adobe Garamond Pro Bold" panose="02020702060506020403" pitchFamily="18" charset="0"/>
              </a:rPr>
              <a:t>Not</a:t>
            </a:r>
            <a:r>
              <a:rPr lang="en-US" sz="2800" dirty="0" smtClean="0">
                <a:solidFill>
                  <a:schemeClr val="bg1"/>
                </a:solidFill>
                <a:latin typeface="Adobe Garamond Pro Bold" panose="02020702060506020403" pitchFamily="18" charset="0"/>
              </a:rPr>
              <a:t> is equal to the  -- symbol.</a:t>
            </a:r>
          </a:p>
          <a:p>
            <a:pPr marL="457200" indent="-457200">
              <a:buFont typeface="Wingdings" panose="05000000000000000000" pitchFamily="2" charset="2"/>
              <a:buChar char="Ø"/>
            </a:pPr>
            <a:r>
              <a:rPr lang="en-US" sz="2800" u="sng" dirty="0" smtClean="0">
                <a:solidFill>
                  <a:schemeClr val="bg1"/>
                </a:solidFill>
                <a:latin typeface="Adobe Garamond Pro Bold" panose="02020702060506020403" pitchFamily="18" charset="0"/>
              </a:rPr>
              <a:t>OR</a:t>
            </a:r>
            <a:r>
              <a:rPr lang="en-US" sz="2800" dirty="0" smtClean="0">
                <a:solidFill>
                  <a:schemeClr val="bg1"/>
                </a:solidFill>
                <a:latin typeface="Adobe Garamond Pro Bold" panose="02020702060506020403" pitchFamily="18" charset="0"/>
              </a:rPr>
              <a:t> means that the search engines automatically  return to the words that you type in.</a:t>
            </a:r>
          </a:p>
          <a:p>
            <a:pPr marL="457200" indent="-457200">
              <a:buFont typeface="Wingdings" panose="05000000000000000000" pitchFamily="2" charset="2"/>
              <a:buChar char="Ø"/>
            </a:pPr>
            <a:r>
              <a:rPr lang="en-US" sz="2800" u="sng" dirty="0" smtClean="0">
                <a:solidFill>
                  <a:schemeClr val="bg1"/>
                </a:solidFill>
                <a:latin typeface="Adobe Garamond Pro Bold" panose="02020702060506020403" pitchFamily="18" charset="0"/>
              </a:rPr>
              <a:t>Near</a:t>
            </a:r>
            <a:r>
              <a:rPr lang="en-US" sz="2800" dirty="0" smtClean="0">
                <a:solidFill>
                  <a:schemeClr val="bg1"/>
                </a:solidFill>
                <a:latin typeface="Adobe Garamond Pro Bold" panose="02020702060506020403" pitchFamily="18" charset="0"/>
              </a:rPr>
              <a:t> is equal to putting quotes for a specific phrase such as “Shakespeare sonnets”</a:t>
            </a:r>
            <a:endParaRPr lang="en-US" sz="2800" u="sng" dirty="0">
              <a:solidFill>
                <a:schemeClr val="bg1"/>
              </a:solidFill>
              <a:latin typeface="Adobe Garamond Pro Bold" panose="02020702060506020403" pitchFamily="18" charset="0"/>
            </a:endParaRPr>
          </a:p>
        </p:txBody>
      </p:sp>
    </p:spTree>
    <p:extLst>
      <p:ext uri="{BB962C8B-B14F-4D97-AF65-F5344CB8AC3E}">
        <p14:creationId xmlns:p14="http://schemas.microsoft.com/office/powerpoint/2010/main" val="537156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28497" y="1168400"/>
            <a:ext cx="9102778" cy="5101772"/>
          </a:xfrm>
          <a:prstGeom prst="rect">
            <a:avLst/>
          </a:prstGeom>
        </p:spPr>
      </p:pic>
      <p:pic>
        <p:nvPicPr>
          <p:cNvPr id="3" name="Picture 2"/>
          <p:cNvPicPr>
            <a:picLocks noChangeAspect="1"/>
          </p:cNvPicPr>
          <p:nvPr/>
        </p:nvPicPr>
        <p:blipFill>
          <a:blip r:embed="rId3"/>
          <a:stretch>
            <a:fillRect/>
          </a:stretch>
        </p:blipFill>
        <p:spPr>
          <a:xfrm>
            <a:off x="3179330" y="-1332443"/>
            <a:ext cx="4886092" cy="3365391"/>
          </a:xfrm>
          <a:prstGeom prst="rect">
            <a:avLst/>
          </a:prstGeom>
        </p:spPr>
      </p:pic>
    </p:spTree>
    <p:extLst>
      <p:ext uri="{BB962C8B-B14F-4D97-AF65-F5344CB8AC3E}">
        <p14:creationId xmlns:p14="http://schemas.microsoft.com/office/powerpoint/2010/main" val="36046134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72752" y="5092459"/>
            <a:ext cx="5328592" cy="2119121"/>
          </a:xfrm>
        </p:spPr>
        <p:txBody>
          <a:bodyPr/>
          <a:lstStyle/>
          <a:p>
            <a:r>
              <a:rPr lang="en-US" dirty="0" smtClean="0"/>
              <a:t>a</a:t>
            </a:r>
            <a:endParaRPr lang="en-US" dirty="0"/>
          </a:p>
        </p:txBody>
      </p:sp>
      <p:sp>
        <p:nvSpPr>
          <p:cNvPr id="3" name="Subtitle 2"/>
          <p:cNvSpPr>
            <a:spLocks noGrp="1"/>
          </p:cNvSpPr>
          <p:nvPr>
            <p:ph type="subTitle" idx="1"/>
          </p:nvPr>
        </p:nvSpPr>
        <p:spPr>
          <a:xfrm>
            <a:off x="2569823" y="5092459"/>
            <a:ext cx="6768752" cy="465797"/>
          </a:xfrm>
        </p:spPr>
        <p:txBody>
          <a:bodyPr>
            <a:normAutofit/>
          </a:bodyPr>
          <a:lstStyle/>
          <a:p>
            <a:r>
              <a:rPr lang="en-US" sz="100" dirty="0" smtClean="0">
                <a:latin typeface="Trebuchet MS" panose="020B0603020202020204" pitchFamily="34" charset="0"/>
              </a:rPr>
              <a:t>.</a:t>
            </a:r>
            <a:endParaRPr lang="en-US" sz="100" dirty="0">
              <a:latin typeface="Trebuchet MS" panose="020B0603020202020204"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Box 7"/>
          <p:cNvSpPr txBox="1"/>
          <p:nvPr/>
        </p:nvSpPr>
        <p:spPr>
          <a:xfrm>
            <a:off x="2781467" y="1429866"/>
            <a:ext cx="7010318" cy="923330"/>
          </a:xfrm>
          <a:prstGeom prst="rect">
            <a:avLst/>
          </a:prstGeom>
          <a:noFill/>
        </p:spPr>
        <p:txBody>
          <a:bodyPr wrap="square" rtlCol="0">
            <a:spAutoFit/>
          </a:bodyPr>
          <a:lstStyle/>
          <a:p>
            <a:r>
              <a:rPr lang="en-US" sz="5400" b="1" dirty="0" smtClean="0">
                <a:solidFill>
                  <a:srgbClr val="00B0F0"/>
                </a:solidFill>
                <a:latin typeface="Calibri" panose="020F0502020204030204" pitchFamily="34" charset="0"/>
                <a:cs typeface="Calibri" panose="020F0502020204030204" pitchFamily="34" charset="0"/>
              </a:rPr>
              <a:t>What </a:t>
            </a:r>
            <a:r>
              <a:rPr lang="en-US" sz="5400" b="1" dirty="0">
                <a:solidFill>
                  <a:srgbClr val="00B0F0"/>
                </a:solidFill>
                <a:latin typeface="Calibri" panose="020F0502020204030204" pitchFamily="34" charset="0"/>
                <a:cs typeface="Calibri" panose="020F0502020204030204" pitchFamily="34" charset="0"/>
              </a:rPr>
              <a:t> </a:t>
            </a:r>
            <a:r>
              <a:rPr lang="en-US" sz="5400" b="1" dirty="0" smtClean="0">
                <a:solidFill>
                  <a:srgbClr val="00B0F0"/>
                </a:solidFill>
                <a:latin typeface="Calibri" panose="020F0502020204030204" pitchFamily="34" charset="0"/>
                <a:cs typeface="Calibri" panose="020F0502020204030204" pitchFamily="34" charset="0"/>
              </a:rPr>
              <a:t>is Search Engine</a:t>
            </a:r>
            <a:endParaRPr lang="en-US" sz="5400" b="1" dirty="0">
              <a:solidFill>
                <a:srgbClr val="00B0F0"/>
              </a:solidFill>
              <a:latin typeface="Calibri" panose="020F0502020204030204" pitchFamily="34" charset="0"/>
              <a:cs typeface="Calibri" panose="020F0502020204030204" pitchFamily="34" charset="0"/>
            </a:endParaRPr>
          </a:p>
        </p:txBody>
      </p:sp>
      <p:sp>
        <p:nvSpPr>
          <p:cNvPr id="9" name="TextBox 8"/>
          <p:cNvSpPr txBox="1"/>
          <p:nvPr/>
        </p:nvSpPr>
        <p:spPr>
          <a:xfrm>
            <a:off x="293914" y="2628900"/>
            <a:ext cx="9568543" cy="3046988"/>
          </a:xfrm>
          <a:prstGeom prst="rect">
            <a:avLst/>
          </a:prstGeom>
          <a:noFill/>
        </p:spPr>
        <p:txBody>
          <a:bodyPr wrap="square" rtlCol="0">
            <a:spAutoFit/>
          </a:bodyPr>
          <a:lstStyle/>
          <a:p>
            <a:pPr marL="342900" indent="-342900">
              <a:buFont typeface="Wingdings" panose="05000000000000000000" pitchFamily="2" charset="2"/>
              <a:buChar char="Ø"/>
            </a:pPr>
            <a:r>
              <a:rPr lang="en-US" sz="2400" dirty="0" smtClean="0">
                <a:solidFill>
                  <a:schemeClr val="bg1"/>
                </a:solidFill>
                <a:latin typeface="Arial" panose="020B0604020202020204" pitchFamily="34" charset="0"/>
                <a:ea typeface="Adobe Gothic Std B" panose="020B0800000000000000" pitchFamily="34" charset="-128"/>
                <a:cs typeface="Arial" panose="020B0604020202020204" pitchFamily="34" charset="0"/>
              </a:rPr>
              <a:t>It is basically a type of program that uses keywords to search for documents that relate to these keywords and then puts the results found in the order of relevance to the to the topic that was searched for.</a:t>
            </a:r>
          </a:p>
          <a:p>
            <a:pPr marL="342900" indent="-342900">
              <a:buFont typeface="Wingdings" panose="05000000000000000000" pitchFamily="2" charset="2"/>
              <a:buChar char="Ø"/>
            </a:pPr>
            <a:endParaRPr lang="en-US" sz="2400" dirty="0" smtClean="0">
              <a:solidFill>
                <a:schemeClr val="bg1"/>
              </a:solidFill>
              <a:latin typeface="Arial" panose="020B0604020202020204" pitchFamily="34" charset="0"/>
              <a:ea typeface="Adobe Gothic Std B" panose="020B0800000000000000" pitchFamily="34" charset="-128"/>
              <a:cs typeface="Arial" panose="020B0604020202020204" pitchFamily="34" charset="0"/>
            </a:endParaRPr>
          </a:p>
          <a:p>
            <a:pPr marL="342900" indent="-342900">
              <a:buFont typeface="Wingdings" panose="05000000000000000000" pitchFamily="2" charset="2"/>
              <a:buChar char="Ø"/>
            </a:pPr>
            <a:r>
              <a:rPr lang="en-US" sz="2400" dirty="0" smtClean="0">
                <a:solidFill>
                  <a:schemeClr val="bg1"/>
                </a:solidFill>
                <a:latin typeface="Arial" panose="020B0604020202020204" pitchFamily="34" charset="0"/>
                <a:ea typeface="Adobe Gothic Std B" panose="020B0800000000000000" pitchFamily="34" charset="-128"/>
                <a:cs typeface="Arial" panose="020B0604020202020204" pitchFamily="34" charset="0"/>
              </a:rPr>
              <a:t>Example:</a:t>
            </a:r>
          </a:p>
          <a:p>
            <a:pPr marL="800100" lvl="1" indent="-342900">
              <a:buFont typeface="Wingdings" panose="05000000000000000000" pitchFamily="2" charset="2"/>
              <a:buChar char="v"/>
            </a:pPr>
            <a:r>
              <a:rPr lang="en-US" sz="2400" dirty="0" smtClean="0">
                <a:solidFill>
                  <a:schemeClr val="bg1"/>
                </a:solidFill>
                <a:latin typeface="Arial" panose="020B0604020202020204" pitchFamily="34" charset="0"/>
                <a:ea typeface="Adobe Gothic Std B" panose="020B0800000000000000" pitchFamily="34" charset="-128"/>
                <a:cs typeface="Arial" panose="020B0604020202020204" pitchFamily="34" charset="0"/>
              </a:rPr>
              <a:t>Google</a:t>
            </a:r>
          </a:p>
          <a:p>
            <a:pPr marL="800100" lvl="1" indent="-342900">
              <a:buFont typeface="Wingdings" panose="05000000000000000000" pitchFamily="2" charset="2"/>
              <a:buChar char="v"/>
            </a:pPr>
            <a:r>
              <a:rPr lang="en-US" sz="2400" dirty="0" smtClean="0">
                <a:solidFill>
                  <a:schemeClr val="bg1"/>
                </a:solidFill>
                <a:latin typeface="Arial" panose="020B0604020202020204" pitchFamily="34" charset="0"/>
                <a:ea typeface="Adobe Gothic Std B" panose="020B0800000000000000" pitchFamily="34" charset="-128"/>
                <a:cs typeface="Arial" panose="020B0604020202020204" pitchFamily="34" charset="0"/>
              </a:rPr>
              <a:t>Yahoo</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9807" y="4334006"/>
            <a:ext cx="3321203" cy="2306682"/>
          </a:xfrm>
          <a:prstGeom prst="rect">
            <a:avLst/>
          </a:prstGeom>
        </p:spPr>
      </p:pic>
    </p:spTree>
    <p:extLst>
      <p:ext uri="{BB962C8B-B14F-4D97-AF65-F5344CB8AC3E}">
        <p14:creationId xmlns:p14="http://schemas.microsoft.com/office/powerpoint/2010/main" val="29797366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childTnLst>
                          </p:cTn>
                        </p:par>
                        <p:par>
                          <p:cTn id="14" fill="hold">
                            <p:stCondLst>
                              <p:cond delay="1500"/>
                            </p:stCondLst>
                            <p:childTnLst>
                              <p:par>
                                <p:cTn id="15" presetID="2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26" y="0"/>
            <a:ext cx="12192000" cy="6858000"/>
          </a:xfrm>
          <a:prstGeom prst="rect">
            <a:avLst/>
          </a:prstGeom>
        </p:spPr>
      </p:pic>
      <p:sp>
        <p:nvSpPr>
          <p:cNvPr id="4" name="TextBox 3"/>
          <p:cNvSpPr txBox="1"/>
          <p:nvPr/>
        </p:nvSpPr>
        <p:spPr>
          <a:xfrm>
            <a:off x="597901" y="2271300"/>
            <a:ext cx="10371550" cy="1938992"/>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solidFill>
                  <a:schemeClr val="bg1"/>
                </a:solidFill>
                <a:latin typeface="Adobe Garamond Pro Bold" panose="02020702060506020403" pitchFamily="18" charset="0"/>
              </a:rPr>
              <a:t>Search engines are important because with over 8 billion web pages </a:t>
            </a:r>
            <a:r>
              <a:rPr lang="en-US" sz="2400" dirty="0" err="1">
                <a:solidFill>
                  <a:schemeClr val="bg1"/>
                </a:solidFill>
                <a:latin typeface="Adobe Garamond Pro Bold" panose="02020702060506020403" pitchFamily="18" charset="0"/>
              </a:rPr>
              <a:t>availabel</a:t>
            </a:r>
            <a:r>
              <a:rPr lang="en-US" sz="2400" dirty="0">
                <a:solidFill>
                  <a:schemeClr val="bg1"/>
                </a:solidFill>
                <a:latin typeface="Adobe Garamond Pro Bold" panose="02020702060506020403" pitchFamily="18" charset="0"/>
              </a:rPr>
              <a:t>, it would be impossible to search for  the information that is specifically needed. This is why search engines are used to filter the information that is on the internet and transform it into results that each individual can easily access and use within the matter of seconds</a:t>
            </a:r>
          </a:p>
        </p:txBody>
      </p:sp>
      <p:sp>
        <p:nvSpPr>
          <p:cNvPr id="9" name="TextBox 8"/>
          <p:cNvSpPr txBox="1"/>
          <p:nvPr/>
        </p:nvSpPr>
        <p:spPr>
          <a:xfrm>
            <a:off x="251459" y="1074420"/>
            <a:ext cx="9056313" cy="923330"/>
          </a:xfrm>
          <a:prstGeom prst="rect">
            <a:avLst/>
          </a:prstGeom>
          <a:noFill/>
        </p:spPr>
        <p:txBody>
          <a:bodyPr wrap="square" rtlCol="0">
            <a:spAutoFit/>
          </a:bodyPr>
          <a:lstStyle/>
          <a:p>
            <a:r>
              <a:rPr lang="en-US" sz="5400" b="1" dirty="0">
                <a:solidFill>
                  <a:srgbClr val="00B0F0"/>
                </a:solidFill>
                <a:latin typeface="Calibri" panose="020F0502020204030204" pitchFamily="34" charset="0"/>
                <a:cs typeface="Calibri" panose="020F0502020204030204" pitchFamily="34" charset="0"/>
              </a:rPr>
              <a:t>Importance of Search Engines</a:t>
            </a:r>
          </a:p>
        </p:txBody>
      </p:sp>
    </p:spTree>
    <p:extLst>
      <p:ext uri="{BB962C8B-B14F-4D97-AF65-F5344CB8AC3E}">
        <p14:creationId xmlns:p14="http://schemas.microsoft.com/office/powerpoint/2010/main" val="26461271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p:cNvSpPr txBox="1"/>
          <p:nvPr/>
        </p:nvSpPr>
        <p:spPr>
          <a:xfrm>
            <a:off x="660531" y="2271300"/>
            <a:ext cx="10371550" cy="3785652"/>
          </a:xfrm>
          <a:prstGeom prst="rect">
            <a:avLst/>
          </a:prstGeom>
          <a:noFill/>
        </p:spPr>
        <p:txBody>
          <a:bodyPr wrap="square" rtlCol="0">
            <a:spAutoFit/>
          </a:bodyPr>
          <a:lstStyle/>
          <a:p>
            <a:pPr marL="342900" indent="-342900">
              <a:lnSpc>
                <a:spcPct val="200000"/>
              </a:lnSpc>
              <a:buFont typeface="Wingdings" panose="05000000000000000000" pitchFamily="2" charset="2"/>
              <a:buChar char="Ø"/>
            </a:pPr>
            <a:r>
              <a:rPr lang="en-US" sz="2400" dirty="0" smtClean="0">
                <a:solidFill>
                  <a:schemeClr val="bg1"/>
                </a:solidFill>
                <a:latin typeface="Adobe Garamond Pro Bold" panose="02020702060506020403" pitchFamily="18" charset="0"/>
              </a:rPr>
              <a:t>Crawler based search engines</a:t>
            </a:r>
          </a:p>
          <a:p>
            <a:pPr marL="342900" indent="-342900">
              <a:lnSpc>
                <a:spcPct val="200000"/>
              </a:lnSpc>
              <a:buFont typeface="Wingdings" panose="05000000000000000000" pitchFamily="2" charset="2"/>
              <a:buChar char="Ø"/>
            </a:pPr>
            <a:r>
              <a:rPr lang="en-US" sz="2400" dirty="0" smtClean="0">
                <a:solidFill>
                  <a:schemeClr val="bg1"/>
                </a:solidFill>
                <a:latin typeface="Adobe Garamond Pro Bold" panose="02020702060506020403" pitchFamily="18" charset="0"/>
              </a:rPr>
              <a:t>Directories</a:t>
            </a:r>
          </a:p>
          <a:p>
            <a:pPr marL="342900" indent="-342900">
              <a:lnSpc>
                <a:spcPct val="200000"/>
              </a:lnSpc>
              <a:buFont typeface="Wingdings" panose="05000000000000000000" pitchFamily="2" charset="2"/>
              <a:buChar char="Ø"/>
            </a:pPr>
            <a:r>
              <a:rPr lang="en-US" sz="2400" dirty="0" smtClean="0">
                <a:solidFill>
                  <a:schemeClr val="bg1"/>
                </a:solidFill>
                <a:latin typeface="Adobe Garamond Pro Bold" panose="02020702060506020403" pitchFamily="18" charset="0"/>
              </a:rPr>
              <a:t>Specialty search engines</a:t>
            </a:r>
          </a:p>
          <a:p>
            <a:pPr marL="342900" indent="-342900">
              <a:lnSpc>
                <a:spcPct val="200000"/>
              </a:lnSpc>
              <a:buFont typeface="Wingdings" panose="05000000000000000000" pitchFamily="2" charset="2"/>
              <a:buChar char="Ø"/>
            </a:pPr>
            <a:r>
              <a:rPr lang="en-US" sz="2400" dirty="0" smtClean="0">
                <a:solidFill>
                  <a:schemeClr val="bg1"/>
                </a:solidFill>
                <a:latin typeface="Adobe Garamond Pro Bold" panose="02020702060506020403" pitchFamily="18" charset="0"/>
              </a:rPr>
              <a:t>Hybrid Search  Engines</a:t>
            </a:r>
          </a:p>
          <a:p>
            <a:pPr marL="342900" indent="-342900">
              <a:lnSpc>
                <a:spcPct val="200000"/>
              </a:lnSpc>
              <a:buFont typeface="Wingdings" panose="05000000000000000000" pitchFamily="2" charset="2"/>
              <a:buChar char="Ø"/>
            </a:pPr>
            <a:r>
              <a:rPr lang="en-US" sz="2400" dirty="0" smtClean="0">
                <a:solidFill>
                  <a:schemeClr val="bg1"/>
                </a:solidFill>
                <a:latin typeface="Adobe Garamond Pro Bold" panose="02020702060506020403" pitchFamily="18" charset="0"/>
              </a:rPr>
              <a:t>Meta Search Engines</a:t>
            </a:r>
            <a:endParaRPr lang="en-US" sz="2400" dirty="0">
              <a:solidFill>
                <a:schemeClr val="bg1"/>
              </a:solidFill>
              <a:latin typeface="Adobe Garamond Pro Bold" panose="02020702060506020403" pitchFamily="18" charset="0"/>
            </a:endParaRPr>
          </a:p>
        </p:txBody>
      </p:sp>
      <p:sp>
        <p:nvSpPr>
          <p:cNvPr id="9" name="TextBox 8"/>
          <p:cNvSpPr txBox="1"/>
          <p:nvPr/>
        </p:nvSpPr>
        <p:spPr>
          <a:xfrm>
            <a:off x="251459" y="1074420"/>
            <a:ext cx="9056313" cy="923330"/>
          </a:xfrm>
          <a:prstGeom prst="rect">
            <a:avLst/>
          </a:prstGeom>
          <a:noFill/>
        </p:spPr>
        <p:txBody>
          <a:bodyPr wrap="square" rtlCol="0">
            <a:spAutoFit/>
          </a:bodyPr>
          <a:lstStyle/>
          <a:p>
            <a:r>
              <a:rPr lang="en-US" sz="5400" b="1" dirty="0" smtClean="0">
                <a:solidFill>
                  <a:srgbClr val="00B0F0"/>
                </a:solidFill>
                <a:latin typeface="Calibri" panose="020F0502020204030204" pitchFamily="34" charset="0"/>
                <a:cs typeface="Calibri" panose="020F0502020204030204" pitchFamily="34" charset="0"/>
              </a:rPr>
              <a:t>Types of Search Engines</a:t>
            </a:r>
            <a:endParaRPr lang="en-US" sz="5400" b="1" dirty="0">
              <a:solidFill>
                <a:srgbClr val="00B0F0"/>
              </a:solidFill>
              <a:latin typeface="Calibri" panose="020F0502020204030204" pitchFamily="34" charset="0"/>
              <a:cs typeface="Calibri" panose="020F0502020204030204" pitchFamily="34" charset="0"/>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259" y="2938276"/>
            <a:ext cx="4740388" cy="3118676"/>
          </a:xfrm>
          <a:prstGeom prst="rect">
            <a:avLst/>
          </a:prstGeom>
        </p:spPr>
      </p:pic>
    </p:spTree>
    <p:extLst>
      <p:ext uri="{BB962C8B-B14F-4D97-AF65-F5344CB8AC3E}">
        <p14:creationId xmlns:p14="http://schemas.microsoft.com/office/powerpoint/2010/main" val="2173588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par>
                          <p:cTn id="14" fill="hold">
                            <p:stCondLst>
                              <p:cond delay="1500"/>
                            </p:stCondLst>
                            <p:childTnLst>
                              <p:par>
                                <p:cTn id="15" presetID="22" presetClass="entr" presetSubtype="4"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down)">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132"/>
            <a:ext cx="12191999" cy="6882131"/>
          </a:xfrm>
          <a:prstGeom prst="rect">
            <a:avLst/>
          </a:prstGeom>
        </p:spPr>
      </p:pic>
      <p:sp>
        <p:nvSpPr>
          <p:cNvPr id="5" name="TextBox 4"/>
          <p:cNvSpPr txBox="1"/>
          <p:nvPr/>
        </p:nvSpPr>
        <p:spPr>
          <a:xfrm>
            <a:off x="251460" y="1074420"/>
            <a:ext cx="9793292" cy="923330"/>
          </a:xfrm>
          <a:prstGeom prst="rect">
            <a:avLst/>
          </a:prstGeom>
          <a:noFill/>
        </p:spPr>
        <p:txBody>
          <a:bodyPr wrap="square" rtlCol="0">
            <a:spAutoFit/>
          </a:bodyPr>
          <a:lstStyle/>
          <a:p>
            <a:r>
              <a:rPr lang="en-US" sz="5400" b="1" dirty="0" smtClean="0">
                <a:solidFill>
                  <a:srgbClr val="00B0F0"/>
                </a:solidFill>
                <a:latin typeface="Calibri" panose="020F0502020204030204" pitchFamily="34" charset="0"/>
                <a:cs typeface="Calibri" panose="020F0502020204030204" pitchFamily="34" charset="0"/>
              </a:rPr>
              <a:t>Crawler based Search Engines</a:t>
            </a:r>
            <a:endParaRPr lang="en-US" sz="5400" b="1" dirty="0">
              <a:solidFill>
                <a:srgbClr val="00B0F0"/>
              </a:solidFill>
              <a:latin typeface="Calibri" panose="020F0502020204030204" pitchFamily="34" charset="0"/>
              <a:cs typeface="Calibri" panose="020F0502020204030204" pitchFamily="34" charset="0"/>
            </a:endParaRPr>
          </a:p>
        </p:txBody>
      </p:sp>
      <p:sp>
        <p:nvSpPr>
          <p:cNvPr id="7" name="TextBox 6"/>
          <p:cNvSpPr txBox="1"/>
          <p:nvPr/>
        </p:nvSpPr>
        <p:spPr>
          <a:xfrm>
            <a:off x="497974" y="2651489"/>
            <a:ext cx="10450967" cy="3046988"/>
          </a:xfrm>
          <a:prstGeom prst="rect">
            <a:avLst/>
          </a:prstGeom>
          <a:noFill/>
        </p:spPr>
        <p:txBody>
          <a:bodyPr wrap="square" rtlCol="0">
            <a:spAutoFit/>
          </a:bodyPr>
          <a:lstStyle/>
          <a:p>
            <a:pPr marL="285750" indent="-285750">
              <a:buFont typeface="Wingdings" panose="05000000000000000000" pitchFamily="2" charset="2"/>
              <a:buChar char="Ø"/>
            </a:pPr>
            <a:r>
              <a:rPr lang="en-US" sz="2400" dirty="0" smtClean="0">
                <a:solidFill>
                  <a:schemeClr val="bg1"/>
                </a:solidFill>
                <a:latin typeface="Adobe Garamond Pro Bold" panose="02020702060506020403" pitchFamily="18" charset="0"/>
              </a:rPr>
              <a:t>Search Engines that use software program, are called “Spiders”. “Crawlers”, “Robots”, “Bots”. These program can access the webpages to categorize and analyze them and then add them in the search engine database, where any user can find them when searching. The crawler based search engines are constantly updated with new webpage that would be available in their database.</a:t>
            </a:r>
          </a:p>
          <a:p>
            <a:pPr marL="285750" indent="-285750">
              <a:buFont typeface="Wingdings" panose="05000000000000000000" pitchFamily="2" charset="2"/>
              <a:buChar char="Ø"/>
            </a:pPr>
            <a:endParaRPr lang="en-US" sz="2400" dirty="0">
              <a:solidFill>
                <a:schemeClr val="bg1"/>
              </a:solidFill>
              <a:latin typeface="Adobe Garamond Pro Bold" panose="02020702060506020403" pitchFamily="18" charset="0"/>
            </a:endParaRPr>
          </a:p>
          <a:p>
            <a:pPr marL="285750" indent="-285750">
              <a:buFont typeface="Wingdings" panose="05000000000000000000" pitchFamily="2" charset="2"/>
              <a:buChar char="Ø"/>
            </a:pPr>
            <a:r>
              <a:rPr lang="en-US" sz="2400" dirty="0" smtClean="0">
                <a:solidFill>
                  <a:schemeClr val="bg1"/>
                </a:solidFill>
                <a:latin typeface="Adobe Garamond Pro Bold" panose="02020702060506020403" pitchFamily="18" charset="0"/>
              </a:rPr>
              <a:t>Example:</a:t>
            </a:r>
          </a:p>
          <a:p>
            <a:pPr marL="800100" lvl="1" indent="-342900">
              <a:buFont typeface="Wingdings" panose="05000000000000000000" pitchFamily="2" charset="2"/>
              <a:buChar char="v"/>
            </a:pPr>
            <a:r>
              <a:rPr lang="en-US" sz="2400" dirty="0" smtClean="0">
                <a:solidFill>
                  <a:schemeClr val="bg1"/>
                </a:solidFill>
                <a:latin typeface="Adobe Garamond Pro Bold" panose="02020702060506020403" pitchFamily="18" charset="0"/>
              </a:rPr>
              <a:t>Google,  Yahoo,  Ask.com</a:t>
            </a:r>
            <a:endParaRPr lang="en-US" sz="2400" dirty="0">
              <a:solidFill>
                <a:schemeClr val="bg1"/>
              </a:solidFill>
              <a:latin typeface="Adobe Garamond Pro Bold" panose="02020702060506020403" pitchFamily="18" charset="0"/>
            </a:endParaRPr>
          </a:p>
        </p:txBody>
      </p:sp>
    </p:spTree>
    <p:extLst>
      <p:ext uri="{BB962C8B-B14F-4D97-AF65-F5344CB8AC3E}">
        <p14:creationId xmlns:p14="http://schemas.microsoft.com/office/powerpoint/2010/main" val="955905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7999"/>
          </a:xfrm>
          <a:prstGeom prst="rect">
            <a:avLst/>
          </a:prstGeom>
        </p:spPr>
      </p:pic>
      <p:sp>
        <p:nvSpPr>
          <p:cNvPr id="3" name="TextBox 2"/>
          <p:cNvSpPr txBox="1"/>
          <p:nvPr/>
        </p:nvSpPr>
        <p:spPr>
          <a:xfrm>
            <a:off x="251460" y="1074420"/>
            <a:ext cx="4206240" cy="923330"/>
          </a:xfrm>
          <a:prstGeom prst="rect">
            <a:avLst/>
          </a:prstGeom>
          <a:noFill/>
        </p:spPr>
        <p:txBody>
          <a:bodyPr wrap="square" rtlCol="0">
            <a:spAutoFit/>
          </a:bodyPr>
          <a:lstStyle/>
          <a:p>
            <a:r>
              <a:rPr lang="en-US" sz="5400" b="1" dirty="0" smtClean="0">
                <a:solidFill>
                  <a:srgbClr val="00B0F0"/>
                </a:solidFill>
                <a:latin typeface="Calibri" panose="020F0502020204030204" pitchFamily="34" charset="0"/>
                <a:cs typeface="Calibri" panose="020F0502020204030204" pitchFamily="34" charset="0"/>
              </a:rPr>
              <a:t>Google</a:t>
            </a:r>
            <a:endParaRPr lang="en-US" sz="5400" b="1" dirty="0">
              <a:solidFill>
                <a:srgbClr val="00B0F0"/>
              </a:solidFill>
              <a:latin typeface="Calibri" panose="020F0502020204030204" pitchFamily="34" charset="0"/>
              <a:cs typeface="Calibri" panose="020F0502020204030204" pitchFamily="34" charset="0"/>
            </a:endParaRPr>
          </a:p>
        </p:txBody>
      </p:sp>
      <p:sp>
        <p:nvSpPr>
          <p:cNvPr id="5" name="TextBox 4"/>
          <p:cNvSpPr txBox="1"/>
          <p:nvPr/>
        </p:nvSpPr>
        <p:spPr>
          <a:xfrm>
            <a:off x="182880" y="2331720"/>
            <a:ext cx="9646920" cy="523220"/>
          </a:xfrm>
          <a:prstGeom prst="rect">
            <a:avLst/>
          </a:prstGeom>
          <a:noFill/>
        </p:spPr>
        <p:txBody>
          <a:bodyPr wrap="square" rtlCol="0">
            <a:spAutoFit/>
          </a:bodyPr>
          <a:lstStyle/>
          <a:p>
            <a:endParaRPr lang="en-US" sz="2800" dirty="0">
              <a:solidFill>
                <a:schemeClr val="bg1"/>
              </a:solidFill>
              <a:latin typeface="Adobe Garamond Pro Bold" panose="02020702060506020403" pitchFamily="18" charset="0"/>
            </a:endParaRPr>
          </a:p>
        </p:txBody>
      </p:sp>
      <p:sp>
        <p:nvSpPr>
          <p:cNvPr id="6" name="TextBox 5"/>
          <p:cNvSpPr txBox="1"/>
          <p:nvPr/>
        </p:nvSpPr>
        <p:spPr>
          <a:xfrm>
            <a:off x="347662" y="2434922"/>
            <a:ext cx="10450967" cy="3785652"/>
          </a:xfrm>
          <a:prstGeom prst="rect">
            <a:avLst/>
          </a:prstGeom>
          <a:noFill/>
        </p:spPr>
        <p:txBody>
          <a:bodyPr wrap="square" rtlCol="0">
            <a:spAutoFit/>
          </a:bodyPr>
          <a:lstStyle/>
          <a:p>
            <a:pPr marL="342900" indent="-342900">
              <a:buFont typeface="Wingdings" panose="05000000000000000000" pitchFamily="2" charset="2"/>
              <a:buChar char="Ø"/>
            </a:pPr>
            <a:r>
              <a:rPr lang="en-US" sz="2400" dirty="0" smtClean="0">
                <a:solidFill>
                  <a:schemeClr val="bg1"/>
                </a:solidFill>
                <a:latin typeface="Adobe Garamond Pro Bold" panose="02020702060506020403" pitchFamily="18" charset="0"/>
              </a:rPr>
              <a:t> </a:t>
            </a:r>
            <a:r>
              <a:rPr lang="en-US" sz="2400" dirty="0">
                <a:solidFill>
                  <a:schemeClr val="bg1"/>
                </a:solidFill>
                <a:latin typeface="Adobe Garamond Pro Bold" panose="02020702060506020403" pitchFamily="18" charset="0"/>
              </a:rPr>
              <a:t>Google began n January 1996 as a research project.</a:t>
            </a:r>
          </a:p>
          <a:p>
            <a:pPr marL="342900" indent="-342900">
              <a:buFont typeface="Wingdings" panose="05000000000000000000" pitchFamily="2" charset="2"/>
              <a:buChar char="Ø"/>
            </a:pPr>
            <a:endParaRPr lang="en-US" sz="2400" dirty="0">
              <a:solidFill>
                <a:schemeClr val="bg1"/>
              </a:solidFill>
              <a:latin typeface="Adobe Garamond Pro Bold" panose="02020702060506020403" pitchFamily="18" charset="0"/>
            </a:endParaRPr>
          </a:p>
          <a:p>
            <a:pPr marL="342900" indent="-342900">
              <a:buFont typeface="Wingdings" panose="05000000000000000000" pitchFamily="2" charset="2"/>
              <a:buChar char="Ø"/>
            </a:pPr>
            <a:r>
              <a:rPr lang="en-US" sz="2400" dirty="0" smtClean="0">
                <a:solidFill>
                  <a:schemeClr val="bg1"/>
                </a:solidFill>
                <a:latin typeface="Adobe Garamond Pro Bold" panose="02020702060506020403" pitchFamily="18" charset="0"/>
              </a:rPr>
              <a:t> </a:t>
            </a:r>
            <a:r>
              <a:rPr lang="en-US" sz="2400" dirty="0">
                <a:solidFill>
                  <a:schemeClr val="bg1"/>
                </a:solidFill>
                <a:latin typeface="Adobe Garamond Pro Bold" panose="02020702060506020403" pitchFamily="18" charset="0"/>
              </a:rPr>
              <a:t>Founded by Larry Page and Sergey </a:t>
            </a:r>
            <a:r>
              <a:rPr lang="en-US" sz="2400" dirty="0" err="1" smtClean="0">
                <a:solidFill>
                  <a:schemeClr val="bg1"/>
                </a:solidFill>
                <a:latin typeface="Adobe Garamond Pro Bold" panose="02020702060506020403" pitchFamily="18" charset="0"/>
              </a:rPr>
              <a:t>Brin</a:t>
            </a:r>
            <a:r>
              <a:rPr lang="en-US" sz="2400" dirty="0" smtClean="0">
                <a:solidFill>
                  <a:schemeClr val="bg1"/>
                </a:solidFill>
                <a:latin typeface="Adobe Garamond Pro Bold" panose="02020702060506020403" pitchFamily="18" charset="0"/>
              </a:rPr>
              <a:t>.</a:t>
            </a:r>
            <a:endParaRPr lang="en-US" sz="2400" dirty="0">
              <a:solidFill>
                <a:schemeClr val="bg1"/>
              </a:solidFill>
              <a:latin typeface="Adobe Garamond Pro Bold" panose="02020702060506020403" pitchFamily="18" charset="0"/>
            </a:endParaRPr>
          </a:p>
          <a:p>
            <a:pPr marL="342900" indent="-342900">
              <a:buFont typeface="Wingdings" panose="05000000000000000000" pitchFamily="2" charset="2"/>
              <a:buChar char="Ø"/>
            </a:pPr>
            <a:endParaRPr lang="en-US" sz="2400" dirty="0">
              <a:solidFill>
                <a:schemeClr val="bg1"/>
              </a:solidFill>
              <a:latin typeface="Adobe Garamond Pro Bold" panose="02020702060506020403" pitchFamily="18" charset="0"/>
            </a:endParaRPr>
          </a:p>
          <a:p>
            <a:pPr marL="342900" indent="-342900">
              <a:buFont typeface="Wingdings" panose="05000000000000000000" pitchFamily="2" charset="2"/>
              <a:buChar char="Ø"/>
            </a:pPr>
            <a:r>
              <a:rPr lang="en-US" sz="2400" dirty="0" smtClean="0">
                <a:solidFill>
                  <a:schemeClr val="bg1"/>
                </a:solidFill>
                <a:latin typeface="Adobe Garamond Pro Bold" panose="02020702060506020403" pitchFamily="18" charset="0"/>
              </a:rPr>
              <a:t> </a:t>
            </a:r>
            <a:r>
              <a:rPr lang="en-US" sz="2400" dirty="0">
                <a:solidFill>
                  <a:schemeClr val="bg1"/>
                </a:solidFill>
                <a:latin typeface="Adobe Garamond Pro Bold" panose="02020702060506020403" pitchFamily="18" charset="0"/>
              </a:rPr>
              <a:t>Most popular search engine.</a:t>
            </a:r>
          </a:p>
          <a:p>
            <a:endParaRPr lang="en-US" sz="2400" dirty="0">
              <a:solidFill>
                <a:schemeClr val="bg1"/>
              </a:solidFill>
              <a:latin typeface="Adobe Garamond Pro Bold" panose="02020702060506020403" pitchFamily="18" charset="0"/>
            </a:endParaRPr>
          </a:p>
          <a:p>
            <a:pPr marL="342900" indent="-342900">
              <a:buFont typeface="Wingdings" panose="05000000000000000000" pitchFamily="2" charset="2"/>
              <a:buChar char="Ø"/>
            </a:pPr>
            <a:r>
              <a:rPr lang="en-US" sz="2400" dirty="0" smtClean="0">
                <a:solidFill>
                  <a:schemeClr val="bg1"/>
                </a:solidFill>
                <a:latin typeface="Adobe Garamond Pro Bold" panose="02020702060506020403" pitchFamily="18" charset="0"/>
              </a:rPr>
              <a:t> </a:t>
            </a:r>
            <a:r>
              <a:rPr lang="en-US" sz="2400" dirty="0">
                <a:solidFill>
                  <a:schemeClr val="bg1"/>
                </a:solidFill>
                <a:latin typeface="Adobe Garamond Pro Bold" panose="02020702060506020403" pitchFamily="18" charset="0"/>
              </a:rPr>
              <a:t>Besides the man search-engine feature of searching </a:t>
            </a:r>
            <a:r>
              <a:rPr lang="en-US" sz="2400" dirty="0" smtClean="0">
                <a:solidFill>
                  <a:schemeClr val="bg1"/>
                </a:solidFill>
                <a:latin typeface="Adobe Garamond Pro Bold" panose="02020702060506020403" pitchFamily="18" charset="0"/>
              </a:rPr>
              <a:t>of </a:t>
            </a:r>
            <a:r>
              <a:rPr lang="en-US" sz="2400" dirty="0">
                <a:solidFill>
                  <a:schemeClr val="bg1"/>
                </a:solidFill>
                <a:latin typeface="Adobe Garamond Pro Bold" panose="02020702060506020403" pitchFamily="18" charset="0"/>
              </a:rPr>
              <a:t>text. Google </a:t>
            </a:r>
          </a:p>
          <a:p>
            <a:r>
              <a:rPr lang="en-US" sz="2400" dirty="0">
                <a:solidFill>
                  <a:schemeClr val="bg1"/>
                </a:solidFill>
                <a:latin typeface="Adobe Garamond Pro Bold" panose="02020702060506020403" pitchFamily="18" charset="0"/>
              </a:rPr>
              <a:t>  Search has mac, than 22 "</a:t>
            </a:r>
            <a:r>
              <a:rPr lang="en-US" sz="2400" dirty="0" smtClean="0">
                <a:solidFill>
                  <a:schemeClr val="bg1"/>
                </a:solidFill>
                <a:latin typeface="Adobe Garamond Pro Bold" panose="02020702060506020403" pitchFamily="18" charset="0"/>
              </a:rPr>
              <a:t>special </a:t>
            </a:r>
            <a:r>
              <a:rPr lang="en-US" sz="2400" dirty="0">
                <a:solidFill>
                  <a:schemeClr val="bg1"/>
                </a:solidFill>
                <a:latin typeface="Adobe Garamond Pro Bold" panose="02020702060506020403" pitchFamily="18" charset="0"/>
              </a:rPr>
              <a:t>features- like weather. unit conversion. </a:t>
            </a:r>
          </a:p>
          <a:p>
            <a:r>
              <a:rPr lang="en-US" sz="2400" dirty="0">
                <a:solidFill>
                  <a:schemeClr val="bg1"/>
                </a:solidFill>
                <a:latin typeface="Adobe Garamond Pro Bold" panose="02020702060506020403" pitchFamily="18" charset="0"/>
              </a:rPr>
              <a:t>  currency conversion, time, calculator, maps. and sports scores.</a:t>
            </a:r>
          </a:p>
          <a:p>
            <a:endParaRPr lang="en-US" sz="2400" dirty="0">
              <a:solidFill>
                <a:schemeClr val="bg1"/>
              </a:solidFill>
              <a:latin typeface="Adobe Garamond Pro Bold" panose="02020702060506020403" pitchFamily="18"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5130" y="2000308"/>
            <a:ext cx="4348786" cy="2447745"/>
          </a:xfrm>
          <a:prstGeom prst="rect">
            <a:avLst/>
          </a:prstGeom>
        </p:spPr>
      </p:pic>
    </p:spTree>
    <p:extLst>
      <p:ext uri="{BB962C8B-B14F-4D97-AF65-F5344CB8AC3E}">
        <p14:creationId xmlns:p14="http://schemas.microsoft.com/office/powerpoint/2010/main" val="41546215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6" presetClass="entr" presetSubtype="2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par>
                          <p:cTn id="18" fill="hold">
                            <p:stCondLst>
                              <p:cond delay="2000"/>
                            </p:stCondLst>
                            <p:childTnLst>
                              <p:par>
                                <p:cTn id="19" presetID="22" presetClass="entr" presetSubtype="4"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7999"/>
          </a:xfrm>
          <a:prstGeom prst="rect">
            <a:avLst/>
          </a:prstGeom>
        </p:spPr>
      </p:pic>
      <p:sp>
        <p:nvSpPr>
          <p:cNvPr id="3" name="TextBox 2"/>
          <p:cNvSpPr txBox="1"/>
          <p:nvPr/>
        </p:nvSpPr>
        <p:spPr>
          <a:xfrm>
            <a:off x="251460" y="1074420"/>
            <a:ext cx="4206240" cy="923330"/>
          </a:xfrm>
          <a:prstGeom prst="rect">
            <a:avLst/>
          </a:prstGeom>
          <a:noFill/>
        </p:spPr>
        <p:txBody>
          <a:bodyPr wrap="square" rtlCol="0">
            <a:spAutoFit/>
          </a:bodyPr>
          <a:lstStyle/>
          <a:p>
            <a:r>
              <a:rPr lang="en-US" sz="5400" b="1" dirty="0" smtClean="0">
                <a:solidFill>
                  <a:srgbClr val="00B0F0"/>
                </a:solidFill>
                <a:latin typeface="Calibri" panose="020F0502020204030204" pitchFamily="34" charset="0"/>
                <a:cs typeface="Calibri" panose="020F0502020204030204" pitchFamily="34" charset="0"/>
              </a:rPr>
              <a:t>Yahoo</a:t>
            </a:r>
            <a:endParaRPr lang="en-US" sz="5400" b="1" dirty="0">
              <a:solidFill>
                <a:srgbClr val="00B0F0"/>
              </a:solidFill>
              <a:latin typeface="Calibri" panose="020F0502020204030204" pitchFamily="34" charset="0"/>
              <a:cs typeface="Calibri" panose="020F0502020204030204" pitchFamily="34" charset="0"/>
            </a:endParaRPr>
          </a:p>
        </p:txBody>
      </p:sp>
      <p:sp>
        <p:nvSpPr>
          <p:cNvPr id="4" name="TextBox 3"/>
          <p:cNvSpPr txBox="1"/>
          <p:nvPr/>
        </p:nvSpPr>
        <p:spPr>
          <a:xfrm>
            <a:off x="447573" y="2331720"/>
            <a:ext cx="9646920" cy="3108543"/>
          </a:xfrm>
          <a:prstGeom prst="rect">
            <a:avLst/>
          </a:prstGeom>
          <a:noFill/>
        </p:spPr>
        <p:txBody>
          <a:bodyPr wrap="square" rtlCol="0">
            <a:spAutoFit/>
          </a:bodyPr>
          <a:lstStyle/>
          <a:p>
            <a:pPr marL="457200" indent="-457200">
              <a:buFont typeface="Wingdings" panose="05000000000000000000" pitchFamily="2" charset="2"/>
              <a:buChar char="Ø"/>
            </a:pPr>
            <a:r>
              <a:rPr lang="en-US" sz="2800" dirty="0" smtClean="0">
                <a:solidFill>
                  <a:schemeClr val="bg1"/>
                </a:solidFill>
                <a:latin typeface="Adobe Garamond Pro Bold" panose="02020702060506020403" pitchFamily="18" charset="0"/>
              </a:rPr>
              <a:t> Yahoo</a:t>
            </a:r>
            <a:r>
              <a:rPr lang="en-US" sz="2800" dirty="0">
                <a:solidFill>
                  <a:schemeClr val="bg1"/>
                </a:solidFill>
                <a:latin typeface="Adobe Garamond Pro Bold" panose="02020702060506020403" pitchFamily="18" charset="0"/>
              </a:rPr>
              <a:t>! provides Internet communication services such as </a:t>
            </a:r>
            <a:endParaRPr lang="en-US" sz="2800" dirty="0" smtClean="0">
              <a:solidFill>
                <a:schemeClr val="bg1"/>
              </a:solidFill>
              <a:latin typeface="Adobe Garamond Pro Bold" panose="02020702060506020403" pitchFamily="18" charset="0"/>
            </a:endParaRPr>
          </a:p>
          <a:p>
            <a:pPr marL="457200" indent="-457200">
              <a:buFont typeface="Wingdings" panose="05000000000000000000" pitchFamily="2" charset="2"/>
              <a:buChar char="Ø"/>
            </a:pPr>
            <a:endParaRPr lang="en-US" sz="2800" dirty="0">
              <a:solidFill>
                <a:schemeClr val="bg1"/>
              </a:solidFill>
              <a:latin typeface="Adobe Garamond Pro Bold" panose="02020702060506020403" pitchFamily="18" charset="0"/>
            </a:endParaRPr>
          </a:p>
          <a:p>
            <a:pPr marL="457200" indent="-457200">
              <a:buFont typeface="Wingdings" panose="05000000000000000000" pitchFamily="2" charset="2"/>
              <a:buChar char="Ø"/>
            </a:pPr>
            <a:r>
              <a:rPr lang="en-US" sz="2800" dirty="0" smtClean="0">
                <a:solidFill>
                  <a:schemeClr val="bg1"/>
                </a:solidFill>
                <a:latin typeface="Adobe Garamond Pro Bold" panose="02020702060506020403" pitchFamily="18" charset="0"/>
              </a:rPr>
              <a:t>Yahoo</a:t>
            </a:r>
            <a:r>
              <a:rPr lang="en-US" sz="2800" dirty="0">
                <a:solidFill>
                  <a:schemeClr val="bg1"/>
                </a:solidFill>
                <a:latin typeface="Adobe Garamond Pro Bold" panose="02020702060506020403" pitchFamily="18" charset="0"/>
              </a:rPr>
              <a:t>! Messenger and Yahoo! Mail</a:t>
            </a:r>
            <a:r>
              <a:rPr lang="en-US" sz="2800" dirty="0" smtClean="0">
                <a:solidFill>
                  <a:schemeClr val="bg1"/>
                </a:solidFill>
                <a:latin typeface="Adobe Garamond Pro Bold" panose="02020702060506020403" pitchFamily="18" charset="0"/>
              </a:rPr>
              <a:t>.</a:t>
            </a:r>
          </a:p>
          <a:p>
            <a:pPr marL="457200" indent="-457200">
              <a:buFont typeface="Wingdings" panose="05000000000000000000" pitchFamily="2" charset="2"/>
              <a:buChar char="Ø"/>
            </a:pPr>
            <a:endParaRPr lang="en-US" sz="2800" dirty="0">
              <a:solidFill>
                <a:schemeClr val="bg1"/>
              </a:solidFill>
              <a:latin typeface="Adobe Garamond Pro Bold" panose="02020702060506020403" pitchFamily="18" charset="0"/>
            </a:endParaRPr>
          </a:p>
          <a:p>
            <a:pPr marL="457200" indent="-457200">
              <a:buFont typeface="Wingdings" panose="05000000000000000000" pitchFamily="2" charset="2"/>
              <a:buChar char="Ø"/>
            </a:pPr>
            <a:r>
              <a:rPr lang="en-US" sz="2800" dirty="0" smtClean="0">
                <a:solidFill>
                  <a:schemeClr val="bg1"/>
                </a:solidFill>
                <a:latin typeface="Adobe Garamond Pro Bold" panose="02020702060506020403" pitchFamily="18" charset="0"/>
              </a:rPr>
              <a:t> </a:t>
            </a:r>
            <a:r>
              <a:rPr lang="en-US" sz="2800" dirty="0">
                <a:solidFill>
                  <a:schemeClr val="bg1"/>
                </a:solidFill>
                <a:latin typeface="Adobe Garamond Pro Bold" panose="02020702060506020403" pitchFamily="18" charset="0"/>
              </a:rPr>
              <a:t>Yahoo! Offers social networking services such as My Web, Yahoo! Personals, and Flickr. </a:t>
            </a:r>
          </a:p>
          <a:p>
            <a:endParaRPr lang="en-US" sz="2800" dirty="0">
              <a:solidFill>
                <a:schemeClr val="bg1"/>
              </a:solidFill>
              <a:latin typeface="Adobe Garamond Pro Bold" panose="02020702060506020403" pitchFamily="18" charset="0"/>
            </a:endParaRPr>
          </a:p>
        </p:txBody>
      </p:sp>
    </p:spTree>
    <p:extLst>
      <p:ext uri="{BB962C8B-B14F-4D97-AF65-F5344CB8AC3E}">
        <p14:creationId xmlns:p14="http://schemas.microsoft.com/office/powerpoint/2010/main" val="2317067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7999"/>
          </a:xfrm>
          <a:prstGeom prst="rect">
            <a:avLst/>
          </a:prstGeom>
        </p:spPr>
      </p:pic>
      <p:sp>
        <p:nvSpPr>
          <p:cNvPr id="3" name="TextBox 2"/>
          <p:cNvSpPr txBox="1"/>
          <p:nvPr/>
        </p:nvSpPr>
        <p:spPr>
          <a:xfrm>
            <a:off x="251460" y="1074420"/>
            <a:ext cx="4206240" cy="923330"/>
          </a:xfrm>
          <a:prstGeom prst="rect">
            <a:avLst/>
          </a:prstGeom>
          <a:noFill/>
        </p:spPr>
        <p:txBody>
          <a:bodyPr wrap="square" rtlCol="0">
            <a:spAutoFit/>
          </a:bodyPr>
          <a:lstStyle/>
          <a:p>
            <a:r>
              <a:rPr lang="en-US" sz="5400" b="1" dirty="0" smtClean="0">
                <a:solidFill>
                  <a:srgbClr val="00B0F0"/>
                </a:solidFill>
                <a:latin typeface="Calibri" panose="020F0502020204030204" pitchFamily="34" charset="0"/>
                <a:cs typeface="Calibri" panose="020F0502020204030204" pitchFamily="34" charset="0"/>
              </a:rPr>
              <a:t>Ask.com</a:t>
            </a:r>
            <a:endParaRPr lang="en-US" sz="5400" b="1" dirty="0">
              <a:solidFill>
                <a:srgbClr val="00B0F0"/>
              </a:solidFill>
              <a:latin typeface="Calibri" panose="020F0502020204030204" pitchFamily="34" charset="0"/>
              <a:cs typeface="Calibri" panose="020F0502020204030204" pitchFamily="34" charset="0"/>
            </a:endParaRPr>
          </a:p>
        </p:txBody>
      </p:sp>
      <p:sp>
        <p:nvSpPr>
          <p:cNvPr id="7" name="TextBox 6"/>
          <p:cNvSpPr txBox="1"/>
          <p:nvPr/>
        </p:nvSpPr>
        <p:spPr>
          <a:xfrm>
            <a:off x="347662" y="3060560"/>
            <a:ext cx="7713496" cy="1569660"/>
          </a:xfrm>
          <a:prstGeom prst="rect">
            <a:avLst/>
          </a:prstGeom>
          <a:noFill/>
        </p:spPr>
        <p:txBody>
          <a:bodyPr wrap="square" rtlCol="0">
            <a:spAutoFit/>
          </a:bodyPr>
          <a:lstStyle/>
          <a:p>
            <a:pPr marL="342900" indent="-342900">
              <a:buFont typeface="Wingdings" panose="05000000000000000000" pitchFamily="2" charset="2"/>
              <a:buChar char="Ø"/>
            </a:pPr>
            <a:r>
              <a:rPr lang="en-US" sz="2400" dirty="0" smtClean="0">
                <a:solidFill>
                  <a:schemeClr val="bg1"/>
                </a:solidFill>
                <a:latin typeface="Adobe Garamond Pro Bold" panose="02020702060506020403" pitchFamily="18" charset="0"/>
              </a:rPr>
              <a:t>A question and answer focused search engine.</a:t>
            </a:r>
            <a:endParaRPr lang="en-US" sz="2400" dirty="0">
              <a:solidFill>
                <a:schemeClr val="bg1"/>
              </a:solidFill>
              <a:latin typeface="Adobe Garamond Pro Bold" panose="02020702060506020403" pitchFamily="18" charset="0"/>
            </a:endParaRPr>
          </a:p>
          <a:p>
            <a:pPr marL="342900" indent="-342900">
              <a:buFont typeface="Wingdings" panose="05000000000000000000" pitchFamily="2" charset="2"/>
              <a:buChar char="Ø"/>
            </a:pPr>
            <a:endParaRPr lang="en-US" sz="2400" dirty="0" smtClean="0">
              <a:solidFill>
                <a:schemeClr val="bg1"/>
              </a:solidFill>
              <a:latin typeface="Adobe Garamond Pro Bold" panose="02020702060506020403" pitchFamily="18" charset="0"/>
            </a:endParaRPr>
          </a:p>
          <a:p>
            <a:pPr marL="342900" indent="-342900">
              <a:buFont typeface="Wingdings" panose="05000000000000000000" pitchFamily="2" charset="2"/>
              <a:buChar char="Ø"/>
            </a:pPr>
            <a:r>
              <a:rPr lang="en-US" sz="2400" dirty="0" smtClean="0">
                <a:solidFill>
                  <a:schemeClr val="bg1"/>
                </a:solidFill>
                <a:latin typeface="Adobe Garamond Pro Bold" panose="02020702060506020403" pitchFamily="18" charset="0"/>
              </a:rPr>
              <a:t>Founded in 1998 by Garret </a:t>
            </a:r>
            <a:r>
              <a:rPr lang="en-US" sz="2400" dirty="0" err="1" smtClean="0">
                <a:solidFill>
                  <a:schemeClr val="bg1"/>
                </a:solidFill>
                <a:latin typeface="Adobe Garamond Pro Bold" panose="02020702060506020403" pitchFamily="18" charset="0"/>
              </a:rPr>
              <a:t>Gruener</a:t>
            </a:r>
            <a:r>
              <a:rPr lang="en-US" sz="2400" dirty="0" smtClean="0">
                <a:solidFill>
                  <a:schemeClr val="bg1"/>
                </a:solidFill>
                <a:latin typeface="Adobe Garamond Pro Bold" panose="02020702060506020403" pitchFamily="18" charset="0"/>
              </a:rPr>
              <a:t> and David </a:t>
            </a:r>
            <a:r>
              <a:rPr lang="en-US" sz="2400" dirty="0" err="1" smtClean="0">
                <a:solidFill>
                  <a:schemeClr val="bg1"/>
                </a:solidFill>
                <a:latin typeface="Adobe Garamond Pro Bold" panose="02020702060506020403" pitchFamily="18" charset="0"/>
              </a:rPr>
              <a:t>Warhten</a:t>
            </a:r>
            <a:r>
              <a:rPr lang="en-US" sz="2400" dirty="0" smtClean="0">
                <a:solidFill>
                  <a:schemeClr val="bg1"/>
                </a:solidFill>
                <a:latin typeface="Adobe Garamond Pro Bold" panose="02020702060506020403" pitchFamily="18" charset="0"/>
              </a:rPr>
              <a:t> in Berkley, California</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5451" y="4208515"/>
            <a:ext cx="4171686" cy="2208273"/>
          </a:xfrm>
          <a:prstGeom prst="rect">
            <a:avLst/>
          </a:prstGeom>
        </p:spPr>
      </p:pic>
    </p:spTree>
    <p:extLst>
      <p:ext uri="{BB962C8B-B14F-4D97-AF65-F5344CB8AC3E}">
        <p14:creationId xmlns:p14="http://schemas.microsoft.com/office/powerpoint/2010/main" val="25888047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par>
                          <p:cTn id="14" fill="hold">
                            <p:stCondLst>
                              <p:cond delay="1500"/>
                            </p:stCondLst>
                            <p:childTnLst>
                              <p:par>
                                <p:cTn id="15" presetID="22" presetClass="entr" presetSubtype="4"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7999"/>
          </a:xfrm>
          <a:prstGeom prst="rect">
            <a:avLst/>
          </a:prstGeom>
        </p:spPr>
      </p:pic>
      <p:sp>
        <p:nvSpPr>
          <p:cNvPr id="3" name="TextBox 2"/>
          <p:cNvSpPr txBox="1"/>
          <p:nvPr/>
        </p:nvSpPr>
        <p:spPr>
          <a:xfrm>
            <a:off x="251460" y="1074420"/>
            <a:ext cx="4206240" cy="923330"/>
          </a:xfrm>
          <a:prstGeom prst="rect">
            <a:avLst/>
          </a:prstGeom>
          <a:noFill/>
        </p:spPr>
        <p:txBody>
          <a:bodyPr wrap="square" rtlCol="0">
            <a:spAutoFit/>
          </a:bodyPr>
          <a:lstStyle/>
          <a:p>
            <a:r>
              <a:rPr lang="en-US" sz="5400" b="1" dirty="0" smtClean="0">
                <a:solidFill>
                  <a:srgbClr val="00B0F0"/>
                </a:solidFill>
                <a:latin typeface="Calibri" panose="020F0502020204030204" pitchFamily="34" charset="0"/>
                <a:cs typeface="Calibri" panose="020F0502020204030204" pitchFamily="34" charset="0"/>
              </a:rPr>
              <a:t>Directories</a:t>
            </a:r>
            <a:endParaRPr lang="en-US" sz="5400" b="1" dirty="0">
              <a:solidFill>
                <a:srgbClr val="00B0F0"/>
              </a:solidFill>
              <a:latin typeface="Calibri" panose="020F0502020204030204" pitchFamily="34" charset="0"/>
              <a:cs typeface="Calibri" panose="020F0502020204030204" pitchFamily="34" charset="0"/>
            </a:endParaRPr>
          </a:p>
        </p:txBody>
      </p:sp>
      <p:sp>
        <p:nvSpPr>
          <p:cNvPr id="4" name="TextBox 3"/>
          <p:cNvSpPr txBox="1"/>
          <p:nvPr/>
        </p:nvSpPr>
        <p:spPr>
          <a:xfrm>
            <a:off x="182880" y="2331720"/>
            <a:ext cx="9646920" cy="2677656"/>
          </a:xfrm>
          <a:prstGeom prst="rect">
            <a:avLst/>
          </a:prstGeom>
          <a:noFill/>
        </p:spPr>
        <p:txBody>
          <a:bodyPr wrap="square" rtlCol="0">
            <a:spAutoFit/>
          </a:bodyPr>
          <a:lstStyle/>
          <a:p>
            <a:pPr marL="457200" indent="-457200">
              <a:buFont typeface="Wingdings" panose="05000000000000000000" pitchFamily="2" charset="2"/>
              <a:buChar char="Ø"/>
            </a:pPr>
            <a:r>
              <a:rPr lang="en-US" sz="2800" dirty="0" smtClean="0">
                <a:solidFill>
                  <a:schemeClr val="bg1"/>
                </a:solidFill>
                <a:latin typeface="Adobe Garamond Pro Bold" panose="02020702060506020403" pitchFamily="18" charset="0"/>
              </a:rPr>
              <a:t>Are websites sectioned in specific categories by human editors and are then placed in Directories database.</a:t>
            </a:r>
          </a:p>
          <a:p>
            <a:pPr marL="457200" indent="-457200">
              <a:buFont typeface="Wingdings" panose="05000000000000000000" pitchFamily="2" charset="2"/>
              <a:buChar char="Ø"/>
            </a:pPr>
            <a:endParaRPr lang="en-US" sz="2800" dirty="0">
              <a:solidFill>
                <a:schemeClr val="bg1"/>
              </a:solidFill>
              <a:latin typeface="Adobe Garamond Pro Bold" panose="02020702060506020403" pitchFamily="18" charset="0"/>
            </a:endParaRPr>
          </a:p>
          <a:p>
            <a:pPr marL="457200" indent="-457200">
              <a:buFont typeface="Wingdings" panose="05000000000000000000" pitchFamily="2" charset="2"/>
              <a:buChar char="Ø"/>
            </a:pPr>
            <a:r>
              <a:rPr lang="en-US" sz="2800" dirty="0" smtClean="0">
                <a:solidFill>
                  <a:schemeClr val="bg1"/>
                </a:solidFill>
                <a:latin typeface="Adobe Garamond Pro Bold" panose="02020702060506020403" pitchFamily="18" charset="0"/>
              </a:rPr>
              <a:t>Example:</a:t>
            </a:r>
          </a:p>
          <a:p>
            <a:pPr marL="914400" lvl="1" indent="-457200">
              <a:buFont typeface="Wingdings" panose="05000000000000000000" pitchFamily="2" charset="2"/>
              <a:buChar char="v"/>
            </a:pPr>
            <a:r>
              <a:rPr lang="en-US" sz="2800" dirty="0" smtClean="0">
                <a:solidFill>
                  <a:schemeClr val="bg1"/>
                </a:solidFill>
                <a:latin typeface="Adobe Garamond Pro Bold" panose="02020702060506020403" pitchFamily="18" charset="0"/>
              </a:rPr>
              <a:t>Yahoo Directory (</a:t>
            </a:r>
            <a:r>
              <a:rPr lang="en-US" sz="2800" dirty="0" smtClean="0">
                <a:solidFill>
                  <a:schemeClr val="bg1"/>
                </a:solidFill>
                <a:latin typeface="Adobe Garamond Pro Bold" panose="02020702060506020403" pitchFamily="18" charset="0"/>
                <a:hlinkClick r:id="rId3"/>
              </a:rPr>
              <a:t>www.Yahoo.com</a:t>
            </a:r>
            <a:r>
              <a:rPr lang="en-US" sz="2800" dirty="0" smtClean="0">
                <a:solidFill>
                  <a:schemeClr val="bg1"/>
                </a:solidFill>
                <a:latin typeface="Adobe Garamond Pro Bold" panose="02020702060506020403" pitchFamily="18" charset="0"/>
              </a:rPr>
              <a:t>)</a:t>
            </a:r>
          </a:p>
          <a:p>
            <a:pPr marL="914400" lvl="1" indent="-457200">
              <a:buFont typeface="Wingdings" panose="05000000000000000000" pitchFamily="2" charset="2"/>
              <a:buChar char="v"/>
            </a:pPr>
            <a:r>
              <a:rPr lang="en-US" sz="2800" dirty="0" smtClean="0">
                <a:solidFill>
                  <a:schemeClr val="bg1"/>
                </a:solidFill>
                <a:latin typeface="Adobe Garamond Pro Bold" panose="02020702060506020403" pitchFamily="18" charset="0"/>
              </a:rPr>
              <a:t>Open Directory (</a:t>
            </a:r>
            <a:r>
              <a:rPr lang="en-US" sz="2800" dirty="0" smtClean="0">
                <a:solidFill>
                  <a:srgbClr val="0070C0"/>
                </a:solidFill>
                <a:latin typeface="Adobe Garamond Pro Bold" panose="02020702060506020403" pitchFamily="18" charset="0"/>
              </a:rPr>
              <a:t>www.dmoz.org</a:t>
            </a:r>
            <a:r>
              <a:rPr lang="en-US" sz="2800" dirty="0" smtClean="0">
                <a:solidFill>
                  <a:schemeClr val="bg1"/>
                </a:solidFill>
                <a:latin typeface="Adobe Garamond Pro Bold" panose="02020702060506020403" pitchFamily="18" charset="0"/>
              </a:rPr>
              <a:t>)</a:t>
            </a:r>
            <a:endParaRPr lang="en-US" sz="2800" dirty="0">
              <a:solidFill>
                <a:schemeClr val="bg1"/>
              </a:solidFill>
              <a:latin typeface="Adobe Garamond Pro Bold" panose="02020702060506020403" pitchFamily="18" charset="0"/>
            </a:endParaRP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43375" y="4664667"/>
            <a:ext cx="2921370" cy="177114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45345" y="2921681"/>
            <a:ext cx="2469164" cy="1519486"/>
          </a:xfrm>
          <a:prstGeom prst="rect">
            <a:avLst/>
          </a:prstGeom>
        </p:spPr>
      </p:pic>
    </p:spTree>
    <p:extLst>
      <p:ext uri="{BB962C8B-B14F-4D97-AF65-F5344CB8AC3E}">
        <p14:creationId xmlns:p14="http://schemas.microsoft.com/office/powerpoint/2010/main" val="403734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par>
                          <p:cTn id="14" fill="hold">
                            <p:stCondLst>
                              <p:cond delay="1500"/>
                            </p:stCondLst>
                            <p:childTnLst>
                              <p:par>
                                <p:cTn id="15" presetID="22" presetClass="entr" presetSubtype="4"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par>
                                <p:cTn id="18" presetID="22" presetClass="entr" presetSubtype="4"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down)">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theme/theme1.xml><?xml version="1.0" encoding="utf-8"?>
<a:theme xmlns:a="http://schemas.openxmlformats.org/drawingml/2006/main" name="Books 16x9">
  <a:themeElements>
    <a:clrScheme name="Books_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extLst>
    <a:ext uri="{05A4C25C-085E-4340-85A3-A5531E510DB2}">
      <thm15:themeFamily xmlns:thm15="http://schemas.microsoft.com/office/thememl/2012/main" name="TF02787940.potx" id="{9A4E33EC-D715-440E-9062-8AFA4CC9E341}" vid="{0DFBCB81-4ACA-49F1-BA1C-2B43B27F1FC4}"/>
    </a:ext>
  </a:extLst>
</a:theme>
</file>

<file path=docProps/app.xml><?xml version="1.0" encoding="utf-8"?>
<Properties xmlns="http://schemas.openxmlformats.org/officeDocument/2006/extended-properties" xmlns:vt="http://schemas.openxmlformats.org/officeDocument/2006/docPropsVTypes">
  <TotalTime>524</TotalTime>
  <Words>573</Words>
  <Application>Microsoft Office PowerPoint</Application>
  <PresentationFormat>Widescreen</PresentationFormat>
  <Paragraphs>71</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Adobe Garamond Pro Bold</vt:lpstr>
      <vt:lpstr>Adobe Gothic Std B</vt:lpstr>
      <vt:lpstr>Arial</vt:lpstr>
      <vt:lpstr>Calibri</vt:lpstr>
      <vt:lpstr>Century Gothic</vt:lpstr>
      <vt:lpstr>Trebuchet MS</vt:lpstr>
      <vt:lpstr>Wingdings</vt:lpstr>
      <vt:lpstr>Books 16x9</vt:lpstr>
      <vt:lpstr>a</vt:lpstr>
      <vt:lpstr>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c:title>
  <dc:creator>Microsoft account</dc:creator>
  <cp:lastModifiedBy>Shubham</cp:lastModifiedBy>
  <cp:revision>217</cp:revision>
  <dcterms:created xsi:type="dcterms:W3CDTF">2021-03-09T14:33:27Z</dcterms:created>
  <dcterms:modified xsi:type="dcterms:W3CDTF">2021-10-26T02:08:52Z</dcterms:modified>
</cp:coreProperties>
</file>